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98" r:id="rId3"/>
    <p:sldId id="297" r:id="rId4"/>
    <p:sldId id="299" r:id="rId5"/>
    <p:sldId id="300" r:id="rId6"/>
    <p:sldId id="301" r:id="rId7"/>
    <p:sldId id="302" r:id="rId8"/>
    <p:sldId id="30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2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4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1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37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3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07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39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14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91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2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/>
              <a:t>BONE DISEASES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86629" y="4746171"/>
            <a:ext cx="4528457" cy="609600"/>
          </a:xfrm>
        </p:spPr>
        <p:txBody>
          <a:bodyPr>
            <a:noAutofit/>
          </a:bodyPr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Dr. Ahmed M. Attay</a:t>
            </a:r>
            <a:endParaRPr lang="en-US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/>
              <a:t>Reactive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b="1" dirty="0"/>
              <a:t>bone diseases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99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Reactive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Cemento-osseous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dysplasias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Cemento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ossifying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fibroma.</a:t>
            </a:r>
          </a:p>
          <a:p>
            <a:pPr algn="just">
              <a:lnSpc>
                <a:spcPct val="1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Periapical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cemental dysplasia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Florid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cemento-osseous dysplasia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(gigantiform cementoma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672" y="1758135"/>
            <a:ext cx="6591869" cy="35055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821" y="1321873"/>
            <a:ext cx="5848179" cy="437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621" y="1227736"/>
            <a:ext cx="6078239" cy="4566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868" y="1389654"/>
            <a:ext cx="5761219" cy="43102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6155" y="1758135"/>
            <a:ext cx="8656705" cy="36995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4095" y="1227736"/>
            <a:ext cx="5848179" cy="438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7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Reactive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Ossifying fibroma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cementifying fibroma, cemento-ossifying fibroma)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594" y="2228921"/>
            <a:ext cx="4876800" cy="3819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076" y="2228922"/>
            <a:ext cx="4736412" cy="38238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7394" y="2224555"/>
            <a:ext cx="4876800" cy="38238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1712" y="2228922"/>
            <a:ext cx="4430288" cy="382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3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Reactive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Juvenile ossifying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fibroma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Juvenile ossifying fibroma (JOF) is uncommon lesion of bone. It is differentiated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ossifying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fibroma on the basis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 incidence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site, predilection and clinical behavior.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Histologically,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distinction from ossifying fibroma is not so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clear.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in patients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younger than 15 years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age.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Sex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incidence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equal in both males and females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Maxilla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involved more commonly.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Rapid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growth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such cases, pain and paresthesia may be noted.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Cortical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expansion and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facial asymmetry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seen with jaw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lesions.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Orbital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sinus involvement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cause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exophthalmus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proptosis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nasal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obstruction.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3704" y="2009988"/>
            <a:ext cx="6971540" cy="39404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419" y="1225244"/>
            <a:ext cx="6384786" cy="38376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004" y="2276166"/>
            <a:ext cx="5671996" cy="384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75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Reactive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Juvenile ossifying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fibroma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Radiographic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appears as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radiolucent or mixed radiopaque-radiolucent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depending on amount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calcified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present within the tumor.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be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 demarcated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 may show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invasion into surrounding bone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68" y="3633715"/>
            <a:ext cx="4638675" cy="25185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860" y="3633714"/>
            <a:ext cx="5881274" cy="31014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382" y="3571021"/>
            <a:ext cx="5978018" cy="316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77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Reactive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Juvenile ossifying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fibroma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Histological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features: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patterns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recognized: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a.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Trabecular JOF.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b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Psammomatoid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JOF.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patterns of JOF are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well circumscribed but not encapsulated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composed of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fibro-cellular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connective tissue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with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areas of hemorrhage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occasional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multinucleated giant cells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 in the mineralized component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trabecular JOF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shows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irregular strands of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osteoid lined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plump osteoblasts.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psammomatoid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JOF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mineralized material is composed of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concentric,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lamellated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spherical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ossicles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360" y="1682186"/>
            <a:ext cx="6265727" cy="40384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990" y="1192998"/>
            <a:ext cx="6036860" cy="45276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169" y="1246720"/>
            <a:ext cx="7401209" cy="51346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1204" y="1533112"/>
            <a:ext cx="6181056" cy="484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35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790493"/>
            <a:ext cx="11668493" cy="562395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following are considered as fibro-osseous lesions: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Fibrous dysplasia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1547813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Monostotic fibrous dysplasia.</a:t>
            </a:r>
          </a:p>
          <a:p>
            <a:pPr marL="0" indent="1547813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Polyostotic fibrous dysplasia.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Cemento-osseous dysplasias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1603375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Periapical cemental dysplasia.</a:t>
            </a:r>
          </a:p>
          <a:p>
            <a:pPr marL="0" indent="1603375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Florid cemento-osseous dysplasia (Gigantiform cementoma).</a:t>
            </a:r>
          </a:p>
          <a:p>
            <a:pPr marL="0" indent="1603375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Focal cemento-osseous dysplasia.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Cemento-ossifying fibroma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Cherubism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36876" y="515261"/>
            <a:ext cx="6375981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Note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4659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876</TotalTime>
  <Words>353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Rockwell</vt:lpstr>
      <vt:lpstr>Rockwell Condensed</vt:lpstr>
      <vt:lpstr>Times New Roman</vt:lpstr>
      <vt:lpstr>Wingdings</vt:lpstr>
      <vt:lpstr>Wood Type</vt:lpstr>
      <vt:lpstr>BONE DISEASES </vt:lpstr>
      <vt:lpstr>Reactive  bone diseases</vt:lpstr>
      <vt:lpstr>Reactive bone diseases  </vt:lpstr>
      <vt:lpstr>Reactive bone diseases  </vt:lpstr>
      <vt:lpstr>Reactive bone diseases  </vt:lpstr>
      <vt:lpstr>Reactive bone diseases  </vt:lpstr>
      <vt:lpstr>Reactive bone diseases 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BONE DISEASES</dc:title>
  <dc:creator>Electronica CARE</dc:creator>
  <cp:lastModifiedBy>Electronica CARE</cp:lastModifiedBy>
  <cp:revision>88</cp:revision>
  <dcterms:created xsi:type="dcterms:W3CDTF">2020-03-08T13:04:28Z</dcterms:created>
  <dcterms:modified xsi:type="dcterms:W3CDTF">2020-03-16T20:57:25Z</dcterms:modified>
</cp:coreProperties>
</file>