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8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dirty="0" smtClean="0"/>
              <a:t>مشروع التخرج </a:t>
            </a:r>
            <a:br>
              <a:rPr lang="ar-EG" b="1" dirty="0" smtClean="0"/>
            </a:br>
            <a:r>
              <a:rPr lang="ar-EG" b="1" dirty="0" smtClean="0"/>
              <a:t>رابعة إذاعة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a:t>أ.م.د/محمد عمارة</a:t>
            </a:r>
          </a:p>
          <a:p>
            <a:r>
              <a:rPr lang="ar-EG" b="1" dirty="0"/>
              <a:t>أستاذ مساعد بقسم الإذاعة والتليفزيون</a:t>
            </a:r>
          </a:p>
          <a:p>
            <a:r>
              <a:rPr lang="ar-EG" b="1" dirty="0"/>
              <a:t>ووكيل كلية الإعلام لشؤن خدمة البيئة وتنمية المجتمع - جامعة جنوب الوادي</a:t>
            </a:r>
          </a:p>
          <a:p>
            <a:endParaRPr lang="en-US" b="1" dirty="0"/>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تم تقسيم مجموعات العمل سابقا في كل مشروع ويجب الالتزام بالمجموعات التي سبق الاستقرار عليها ولا يجوز نقل شخص من مجموعة لأخرى.</a:t>
            </a:r>
            <a:endParaRPr lang="en-US" sz="4000" b="1"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000" b="1" dirty="0" smtClean="0"/>
              <a:t>نظرا لما تمر به البلاد من أزمة قوية تمثلت في فيروس كورونا المستجد فكما تحدثت معكم سيتم عمل مشاريع تخرج منزلية دون الخروج من المنزل وهناك أفكار كثيرة يمكن أن تطبق في هذا المجال.</a:t>
            </a:r>
            <a:endParaRPr lang="ar-EG" sz="4000" b="1" dirty="0" smtClean="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أعزائي الطلاب يجب عليكم عدم القلق تماما فنحن معكم تماما في كل شيء حتى إنتهاء المحنة.</a:t>
            </a:r>
            <a:endParaRPr lang="ar-EG" sz="4000" b="1" dirty="0" smtClean="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r">
              <a:buNone/>
            </a:pPr>
            <a:r>
              <a:rPr lang="ar-EG" sz="4000" b="1" dirty="0" smtClean="0"/>
              <a:t>إذن يجب علينا تعديل أفكارنا الخاصة بالمشاريع لتكون منزلية بأفكار جديدة وصدقا سيتكون أعمال مميزة بإمكانياتكم الحالية .</a:t>
            </a:r>
            <a:endParaRPr lang="ar-EG" sz="4000" b="1" dirty="0" smtClean="0"/>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lgn="r">
              <a:buNone/>
            </a:pPr>
            <a:r>
              <a:rPr lang="ar-EG" sz="4400" b="1" dirty="0" smtClean="0"/>
              <a:t>أعزائي الطلاب يجب عليكم البداية في التفكير وإختيار المشروع وعرضا على مشرف المشروع حتى تستطيعون العمل على المشروع.</a:t>
            </a:r>
            <a:endParaRPr lang="ar-EG" sz="4400" b="1" dirty="0" smtClean="0"/>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ar-EG" dirty="0" smtClean="0"/>
              <a:t>إنتهت المحاضرة</a:t>
            </a:r>
            <a:endParaRPr lang="en-US" dirty="0"/>
          </a:p>
        </p:txBody>
      </p:sp>
    </p:spTree>
    <p:extLst>
      <p:ext uri="{BB962C8B-B14F-4D97-AF65-F5344CB8AC3E}">
        <p14:creationId xmlns:p14="http://schemas.microsoft.com/office/powerpoint/2010/main" val="886695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135</Words>
  <Application>Microsoft Office PowerPoint</Application>
  <PresentationFormat>On-screen Show (4:3)</PresentationFormat>
  <Paragraphs>10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مشروع التخرج  رابعة إذاعة</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51</cp:revision>
  <dcterms:created xsi:type="dcterms:W3CDTF">2006-08-16T00:00:00Z</dcterms:created>
  <dcterms:modified xsi:type="dcterms:W3CDTF">2020-04-10T12:52:39Z</dcterms:modified>
</cp:coreProperties>
</file>