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F81-16DE-469D-A27E-C2A9B31FB2B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1B17-4115-4555-BEE9-ABEC01104B8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5022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F81-16DE-469D-A27E-C2A9B31FB2B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1B17-4115-4555-BEE9-ABEC01104B8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852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F81-16DE-469D-A27E-C2A9B31FB2B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1B17-4115-4555-BEE9-ABEC01104B8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2789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F81-16DE-469D-A27E-C2A9B31FB2B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1B17-4115-4555-BEE9-ABEC01104B8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753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F81-16DE-469D-A27E-C2A9B31FB2B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1B17-4115-4555-BEE9-ABEC01104B8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0801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F81-16DE-469D-A27E-C2A9B31FB2B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1B17-4115-4555-BEE9-ABEC01104B8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4680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F81-16DE-469D-A27E-C2A9B31FB2B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1B17-4115-4555-BEE9-ABEC01104B8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2101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F81-16DE-469D-A27E-C2A9B31FB2B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1B17-4115-4555-BEE9-ABEC01104B8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006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F81-16DE-469D-A27E-C2A9B31FB2B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1B17-4115-4555-BEE9-ABEC01104B8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6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F81-16DE-469D-A27E-C2A9B31FB2B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1B17-4115-4555-BEE9-ABEC01104B8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6571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F81-16DE-469D-A27E-C2A9B31FB2B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1B17-4115-4555-BEE9-ABEC01104B8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7881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BFF81-16DE-469D-A27E-C2A9B31FB2B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91B17-4115-4555-BEE9-ABEC01104B8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096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70037"/>
          </a:xfrm>
        </p:spPr>
        <p:txBody>
          <a:bodyPr>
            <a:normAutofit/>
          </a:bodyPr>
          <a:lstStyle/>
          <a:p>
            <a:r>
              <a:rPr lang="ar-EG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ترجمة صحفية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92400"/>
            <a:ext cx="9144000" cy="2565400"/>
          </a:xfrm>
        </p:spPr>
        <p:txBody>
          <a:bodyPr>
            <a:normAutofit/>
          </a:bodyPr>
          <a:lstStyle/>
          <a:p>
            <a:pPr rtl="0">
              <a:lnSpc>
                <a:spcPct val="80000"/>
              </a:lnSpc>
              <a:spcBef>
                <a:spcPct val="20000"/>
              </a:spcBef>
            </a:pPr>
            <a:endParaRPr lang="ar-EG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>
              <a:lnSpc>
                <a:spcPct val="80000"/>
              </a:lnSpc>
              <a:spcBef>
                <a:spcPct val="20000"/>
              </a:spcBef>
            </a:pP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 </a:t>
            </a: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شريهان محمود 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كشك</a:t>
            </a:r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>
              <a:lnSpc>
                <a:spcPct val="80000"/>
              </a:lnSpc>
              <a:spcBef>
                <a:spcPct val="20000"/>
              </a:spcBef>
            </a:pP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مدرس الصحافة</a:t>
            </a:r>
          </a:p>
          <a:p>
            <a:pPr rtl="0">
              <a:lnSpc>
                <a:spcPct val="80000"/>
              </a:lnSpc>
              <a:spcBef>
                <a:spcPct val="20000"/>
              </a:spcBef>
            </a:pP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كلية الإعلام وتكنولوجيا الاتصال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4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94"/>
    </mc:Choice>
    <mc:Fallback>
      <p:transition spd="slow" advTm="34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252412"/>
            <a:ext cx="8331199" cy="635317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49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347"/>
    </mc:Choice>
    <mc:Fallback>
      <p:transition spd="slow" advTm="172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0"/>
            <a:ext cx="8610600" cy="69596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1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84"/>
    </mc:Choice>
    <mc:Fallback>
      <p:transition spd="slow" advTm="100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"/>
            <a:ext cx="10515600" cy="5795963"/>
          </a:xfrm>
        </p:spPr>
        <p:txBody>
          <a:bodyPr>
            <a:normAutofit/>
          </a:bodyPr>
          <a:lstStyle/>
          <a:p>
            <a:r>
              <a:rPr lang="ar-EG" sz="3200" b="1" dirty="0" smtClean="0"/>
              <a:t>نشرة إخبارية</a:t>
            </a:r>
          </a:p>
          <a:p>
            <a:r>
              <a:rPr lang="ar-EG" dirty="0"/>
              <a:t> </a:t>
            </a:r>
            <a:r>
              <a:rPr lang="ar-EG" dirty="0" smtClean="0"/>
              <a:t>                  </a:t>
            </a:r>
            <a:r>
              <a:rPr lang="en-US" sz="3600" b="1" dirty="0" smtClean="0"/>
              <a:t>Ne</a:t>
            </a:r>
            <a:r>
              <a:rPr lang="en-US" sz="3200" b="1" dirty="0"/>
              <a:t>wsl</a:t>
            </a:r>
            <a:r>
              <a:rPr lang="en-US" sz="3600" b="1" dirty="0" smtClean="0"/>
              <a:t>etter       </a:t>
            </a:r>
            <a:endParaRPr lang="ar-EG" b="1" dirty="0" smtClean="0"/>
          </a:p>
          <a:p>
            <a:r>
              <a:rPr lang="ar-EG" sz="3200" b="1" dirty="0"/>
              <a:t>نظم تقنية المعلومات  </a:t>
            </a:r>
          </a:p>
          <a:p>
            <a:r>
              <a:rPr lang="ar-EG" dirty="0"/>
              <a:t> </a:t>
            </a:r>
            <a:r>
              <a:rPr lang="ar-EG" dirty="0" smtClean="0"/>
              <a:t>                        </a:t>
            </a:r>
            <a:r>
              <a:rPr lang="en-US" sz="3200" b="1" dirty="0"/>
              <a:t>Information technology </a:t>
            </a:r>
            <a:r>
              <a:rPr lang="en-US" sz="3200" b="1" dirty="0" smtClean="0"/>
              <a:t>systems</a:t>
            </a:r>
            <a:r>
              <a:rPr lang="ar-EG" sz="3200" b="1" dirty="0" smtClean="0"/>
              <a:t>            </a:t>
            </a:r>
            <a:endParaRPr lang="ar-EG" sz="3200" b="1" dirty="0"/>
          </a:p>
          <a:p>
            <a:r>
              <a:rPr lang="ar-EG" sz="3200" b="1" dirty="0"/>
              <a:t>أهداف طويلة الأجل </a:t>
            </a:r>
          </a:p>
          <a:p>
            <a:r>
              <a:rPr lang="ar-EG" dirty="0"/>
              <a:t> </a:t>
            </a:r>
            <a:r>
              <a:rPr lang="ar-EG" dirty="0" smtClean="0"/>
              <a:t>                  </a:t>
            </a:r>
            <a:r>
              <a:rPr lang="en-US" sz="3200" b="1" dirty="0"/>
              <a:t>Long term goals </a:t>
            </a:r>
            <a:r>
              <a:rPr lang="en-US" sz="3200" b="1" dirty="0" smtClean="0"/>
              <a:t>     </a:t>
            </a:r>
            <a:r>
              <a:rPr lang="en-US" dirty="0" smtClean="0"/>
              <a:t> </a:t>
            </a:r>
            <a:endParaRPr lang="ar-EG" dirty="0" smtClean="0"/>
          </a:p>
          <a:p>
            <a:r>
              <a:rPr lang="ar-EG" sz="3200" b="1" dirty="0"/>
              <a:t>متحدث دولي</a:t>
            </a:r>
          </a:p>
          <a:p>
            <a:r>
              <a:rPr lang="ar-EG" dirty="0"/>
              <a:t> </a:t>
            </a:r>
            <a:r>
              <a:rPr lang="ar-EG" dirty="0" smtClean="0"/>
              <a:t>                   </a:t>
            </a:r>
            <a:r>
              <a:rPr lang="en-US" sz="3200" b="1" dirty="0"/>
              <a:t>An  international </a:t>
            </a:r>
            <a:r>
              <a:rPr lang="en-US" sz="3200" b="1" dirty="0" smtClean="0"/>
              <a:t>speaker</a:t>
            </a:r>
            <a:endParaRPr lang="ar-EG" sz="3200" b="1" dirty="0"/>
          </a:p>
          <a:p>
            <a:r>
              <a:rPr lang="ar-EG" dirty="0" smtClean="0"/>
              <a:t>   </a:t>
            </a:r>
            <a:endParaRPr lang="ar-EG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5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77"/>
    </mc:Choice>
    <mc:Fallback>
      <p:transition spd="slow" advTm="40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7400"/>
            <a:ext cx="10515600" cy="5389563"/>
          </a:xfrm>
        </p:spPr>
        <p:txBody>
          <a:bodyPr/>
          <a:lstStyle/>
          <a:p>
            <a:r>
              <a:rPr lang="ar-EG" sz="3200" b="1" dirty="0"/>
              <a:t>المنظمات الإسلامية </a:t>
            </a:r>
          </a:p>
          <a:p>
            <a:r>
              <a:rPr lang="ar-EG" dirty="0" smtClean="0"/>
              <a:t>                            </a:t>
            </a:r>
            <a:r>
              <a:rPr lang="en-US" sz="3200" b="1" dirty="0"/>
              <a:t>Islamic organization</a:t>
            </a:r>
            <a:endParaRPr lang="ar-EG" sz="3200" b="1" dirty="0"/>
          </a:p>
          <a:p>
            <a:r>
              <a:rPr lang="ar-EG" sz="3200" b="1" dirty="0"/>
              <a:t>ارتكبت</a:t>
            </a:r>
          </a:p>
          <a:p>
            <a:r>
              <a:rPr lang="ar-EG" sz="3200" b="1" dirty="0"/>
              <a:t>              </a:t>
            </a:r>
            <a:r>
              <a:rPr lang="ar-EG" sz="3200" b="1" dirty="0" smtClean="0"/>
              <a:t>           </a:t>
            </a:r>
            <a:r>
              <a:rPr lang="en-US" sz="3200" b="1" dirty="0"/>
              <a:t>Committed</a:t>
            </a:r>
            <a:endParaRPr lang="ar-EG" sz="3200" b="1" dirty="0"/>
          </a:p>
          <a:p>
            <a:r>
              <a:rPr lang="ar-EG" sz="3200" b="1" dirty="0"/>
              <a:t>إلتماس </a:t>
            </a:r>
          </a:p>
          <a:p>
            <a:r>
              <a:rPr lang="ar-EG" sz="3200" b="1"/>
              <a:t>         </a:t>
            </a:r>
            <a:r>
              <a:rPr lang="ar-EG" sz="3200" b="1" smtClean="0"/>
              <a:t>        </a:t>
            </a:r>
            <a:r>
              <a:rPr lang="en-US" sz="3200" b="1" dirty="0"/>
              <a:t>Plea – request – contact</a:t>
            </a:r>
            <a:endParaRPr lang="ar-EG" sz="3200" b="1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2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145"/>
    </mc:Choice>
    <mc:Fallback>
      <p:transition spd="slow" advTm="70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53</Words>
  <Application>Microsoft Office PowerPoint</Application>
  <PresentationFormat>Widescreen</PresentationFormat>
  <Paragraphs>20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ترجمة صحفية 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Ultimate</dc:creator>
  <cp:lastModifiedBy>Ultimate</cp:lastModifiedBy>
  <cp:revision>14</cp:revision>
  <dcterms:created xsi:type="dcterms:W3CDTF">2020-04-11T21:02:55Z</dcterms:created>
  <dcterms:modified xsi:type="dcterms:W3CDTF">2020-04-11T23:13:24Z</dcterms:modified>
</cp:coreProperties>
</file>