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7" r:id="rId3"/>
    <p:sldId id="316" r:id="rId4"/>
    <p:sldId id="288" r:id="rId5"/>
    <p:sldId id="289" r:id="rId6"/>
    <p:sldId id="290" r:id="rId7"/>
    <p:sldId id="291" r:id="rId8"/>
    <p:sldId id="292" r:id="rId9"/>
    <p:sldId id="293" r:id="rId10"/>
    <p:sldId id="29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Mass media material</a:t>
            </a:r>
            <a:r>
              <a:rPr lang="ar-EG" b="1" dirty="0" smtClean="0"/>
              <a:t/>
            </a:r>
            <a:br>
              <a:rPr lang="ar-EG" b="1" dirty="0" smtClean="0"/>
            </a:br>
            <a:r>
              <a:rPr lang="ar-EG" b="1" dirty="0" smtClean="0"/>
              <a:t>ثانية عام</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t>أ.م.د/محمد عمارة</a:t>
            </a:r>
          </a:p>
          <a:p>
            <a:r>
              <a:rPr lang="ar-EG" b="1" dirty="0" smtClean="0"/>
              <a:t>أستاذ </a:t>
            </a:r>
            <a:r>
              <a:rPr lang="ar-EG" b="1" dirty="0"/>
              <a:t>مساعد بقسم الإذاعة والتليفزيون</a:t>
            </a:r>
          </a:p>
          <a:p>
            <a:r>
              <a:rPr lang="ar-EG" b="1" dirty="0"/>
              <a:t>ووكيل كلية الإعلام لشؤن خدمة البيئة وتنمية المجتمع - جامعة جنوب الوادي</a:t>
            </a:r>
          </a:p>
        </p:txBody>
      </p:sp>
    </p:spTree>
    <p:extLst>
      <p:ext uri="{BB962C8B-B14F-4D97-AF65-F5344CB8AC3E}">
        <p14:creationId xmlns:p14="http://schemas.microsoft.com/office/powerpoint/2010/main" val="2834355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ar-EG" smtClean="0"/>
              <a:t>إنتهت المحاضرة</a:t>
            </a:r>
          </a:p>
          <a:p>
            <a:pPr marL="0" indent="0" algn="ctr">
              <a:buNone/>
            </a:pPr>
            <a:endParaRPr lang="en-US"/>
          </a:p>
        </p:txBody>
      </p:sp>
    </p:spTree>
    <p:extLst>
      <p:ext uri="{BB962C8B-B14F-4D97-AF65-F5344CB8AC3E}">
        <p14:creationId xmlns:p14="http://schemas.microsoft.com/office/powerpoint/2010/main" val="1660825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Translate the following into </a:t>
            </a:r>
            <a:r>
              <a:rPr lang="en-US" b="1" dirty="0" smtClean="0"/>
              <a:t>Arabic </a:t>
            </a:r>
            <a:r>
              <a:rPr lang="en-US" b="1" dirty="0"/>
              <a:t>:</a:t>
            </a:r>
          </a:p>
        </p:txBody>
      </p:sp>
      <p:sp>
        <p:nvSpPr>
          <p:cNvPr id="3" name="Content Placeholder 2"/>
          <p:cNvSpPr>
            <a:spLocks noGrp="1"/>
          </p:cNvSpPr>
          <p:nvPr>
            <p:ph idx="1"/>
          </p:nvPr>
        </p:nvSpPr>
        <p:spPr/>
        <p:txBody>
          <a:bodyPr>
            <a:normAutofit fontScale="77500" lnSpcReduction="20000"/>
          </a:bodyPr>
          <a:lstStyle/>
          <a:p>
            <a:pPr marL="0" indent="0" algn="just">
              <a:buNone/>
            </a:pPr>
            <a:r>
              <a:rPr lang="ar-EG" sz="4800" b="1" dirty="0" smtClean="0"/>
              <a:t>          </a:t>
            </a:r>
            <a:r>
              <a:rPr lang="en-US" sz="4800" b="1" dirty="0" smtClean="0"/>
              <a:t>The </a:t>
            </a:r>
            <a:r>
              <a:rPr lang="en-US" sz="4800" b="1" dirty="0"/>
              <a:t>history of international broadcasting is not well documented . Some very early international broadcasting is said to have been carried out by Germany and Russia prior to 1920  , but his was not international broadcasting as we know it today as it was reportedly done by using Morse Code ( dot and dash communication ) .</a:t>
            </a:r>
          </a:p>
          <a:p>
            <a:pPr marL="0" indent="0" algn="just">
              <a:buNone/>
            </a:pPr>
            <a:endParaRPr lang="en-US" sz="4800" b="1" dirty="0"/>
          </a:p>
        </p:txBody>
      </p:sp>
    </p:spTree>
    <p:extLst>
      <p:ext uri="{BB962C8B-B14F-4D97-AF65-F5344CB8AC3E}">
        <p14:creationId xmlns:p14="http://schemas.microsoft.com/office/powerpoint/2010/main" val="368059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70000" lnSpcReduction="20000"/>
          </a:bodyPr>
          <a:lstStyle/>
          <a:p>
            <a:pPr marL="0" indent="0" algn="just">
              <a:buNone/>
            </a:pPr>
            <a:r>
              <a:rPr lang="ar-EG" sz="4800" b="1" dirty="0" smtClean="0"/>
              <a:t>          </a:t>
            </a:r>
            <a:r>
              <a:rPr lang="en-US" sz="4800" b="1" dirty="0" smtClean="0"/>
              <a:t> </a:t>
            </a:r>
            <a:r>
              <a:rPr lang="en-US" sz="4800" b="1" dirty="0"/>
              <a:t>It is likely that these early attempts were no more than radio operators communicating with each other . It was not until 1921 that the first short – wave code transmission crossed the At lactic between the east coast of the United States and Scotland . Short wave transmission ,is often of poor quality. However a short – wave signal is capable of traveling a long distance .</a:t>
            </a:r>
          </a:p>
          <a:p>
            <a:pPr marL="0" indent="0" algn="just">
              <a:buNone/>
            </a:pPr>
            <a:endParaRPr lang="en-US" sz="4800" b="1" dirty="0"/>
          </a:p>
        </p:txBody>
      </p:sp>
    </p:spTree>
    <p:extLst>
      <p:ext uri="{BB962C8B-B14F-4D97-AF65-F5344CB8AC3E}">
        <p14:creationId xmlns:p14="http://schemas.microsoft.com/office/powerpoint/2010/main" val="2867416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sz="4400" b="1" dirty="0"/>
              <a:t>In the late 1920s and early 1930 s several countries began to develop international broadcasting services . Particularly prominent in this field were Holland , Great Britain , Germany and Russia . The early activities of these and other countries greatly increased world interest in international broadcasting. </a:t>
            </a:r>
          </a:p>
          <a:p>
            <a:pPr marL="0" indent="0" algn="just">
              <a:buNone/>
            </a:pPr>
            <a:endParaRPr lang="en-US" sz="4400" b="1" dirty="0"/>
          </a:p>
        </p:txBody>
      </p:sp>
    </p:spTree>
    <p:extLst>
      <p:ext uri="{BB962C8B-B14F-4D97-AF65-F5344CB8AC3E}">
        <p14:creationId xmlns:p14="http://schemas.microsoft.com/office/powerpoint/2010/main" val="82998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en-US" sz="4400" b="1" dirty="0"/>
              <a:t>There are many reasons for a country to engage in the practice of broadcasting to another country . The reasons , however , can be narrowed to five general ones . </a:t>
            </a:r>
          </a:p>
          <a:p>
            <a:pPr marL="0" indent="0" algn="just">
              <a:buNone/>
            </a:pPr>
            <a:endParaRPr lang="en-US" sz="4400" b="1" dirty="0"/>
          </a:p>
        </p:txBody>
      </p:sp>
    </p:spTree>
    <p:extLst>
      <p:ext uri="{BB962C8B-B14F-4D97-AF65-F5344CB8AC3E}">
        <p14:creationId xmlns:p14="http://schemas.microsoft.com/office/powerpoint/2010/main" val="1059712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dirty="0" smtClean="0"/>
              <a:t>الترجمة</a:t>
            </a:r>
            <a:endParaRPr lang="en-US" dirty="0"/>
          </a:p>
        </p:txBody>
      </p:sp>
      <p:sp>
        <p:nvSpPr>
          <p:cNvPr id="3" name="Content Placeholder 2"/>
          <p:cNvSpPr>
            <a:spLocks noGrp="1"/>
          </p:cNvSpPr>
          <p:nvPr>
            <p:ph idx="1"/>
          </p:nvPr>
        </p:nvSpPr>
        <p:spPr/>
        <p:txBody>
          <a:bodyPr>
            <a:normAutofit/>
          </a:bodyPr>
          <a:lstStyle/>
          <a:p>
            <a:pPr marL="0" indent="0" algn="just">
              <a:buNone/>
            </a:pPr>
            <a:r>
              <a:rPr lang="ar-EG" sz="4000" b="1" dirty="0"/>
              <a:t> وتاريخ الإذاعة الدولية له لم يوثق توثيقا جيدا. ويقال أن بعض الإذاعات الدولية المبكرة جدا قد بدأت بألمانيا وروسيا قبل عام 1920. ولكن هذه لم تكن إذاعة دولية كما نعرفها اليوم . لقد كانت تتم وفق ما روي عنها بإستخدام شفرة مورس ( بدأ الإرسال بنقطة وشرطة )</a:t>
            </a:r>
            <a:endParaRPr lang="en-US" sz="4000" b="1" dirty="0"/>
          </a:p>
        </p:txBody>
      </p:sp>
    </p:spTree>
    <p:extLst>
      <p:ext uri="{BB962C8B-B14F-4D97-AF65-F5344CB8AC3E}">
        <p14:creationId xmlns:p14="http://schemas.microsoft.com/office/powerpoint/2010/main" val="2704312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ar-EG" b="1" dirty="0"/>
              <a:t>ومن الجائز أن هذه المحاولات المبكرة لم تكن أكثر من جهازان تشغيل راديو متصلان ببعضهما. وبحلول عام 1921 عبر أول إريال إذاعي باللاسلكي بالموجة القصيرة الأطلنطي بين الساحل الشرقي للولايات المتحدة وإسكتلندا كما أوضحنا من قبل فإن الإرسال بالموجة القصيرة غالبا ما يكون ضعيفا في نوعيته. وإن كان الإرسال بالموجة القصيرة قادرا على الإنطلاق لمسافة بعيدة. </a:t>
            </a:r>
          </a:p>
          <a:p>
            <a:pPr marL="0" indent="0" algn="just">
              <a:buNone/>
            </a:pPr>
            <a:endParaRPr lang="ar-EG" b="1" dirty="0"/>
          </a:p>
        </p:txBody>
      </p:sp>
    </p:spTree>
    <p:extLst>
      <p:ext uri="{BB962C8B-B14F-4D97-AF65-F5344CB8AC3E}">
        <p14:creationId xmlns:p14="http://schemas.microsoft.com/office/powerpoint/2010/main" val="308134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r">
              <a:buNone/>
            </a:pPr>
            <a:r>
              <a:rPr lang="ar-EG" sz="4000" b="1" dirty="0" smtClean="0"/>
              <a:t>وفي أواخر العشرينيات وأوائل الثلاثينات بدأت عدة دول تطور خدمات إذاعية ودولية. وقد برز في هذا الميدان بصفة خاصة كل من هولندا وبريطانيا العظمى وألمانيا وروسيا. وأدى إنتشار النشاط المبكر لهذه الدول ودول اخرى إلى زيادة إهتمام العالم بدرجة كبيرة بالإذاعات الدولية.</a:t>
            </a:r>
            <a:endParaRPr lang="en-US" sz="4000" b="1" dirty="0"/>
          </a:p>
        </p:txBody>
      </p:sp>
    </p:spTree>
    <p:extLst>
      <p:ext uri="{BB962C8B-B14F-4D97-AF65-F5344CB8AC3E}">
        <p14:creationId xmlns:p14="http://schemas.microsoft.com/office/powerpoint/2010/main" val="229676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r">
              <a:buNone/>
            </a:pPr>
            <a:r>
              <a:rPr lang="ar-EG" sz="4000" b="1" dirty="0" smtClean="0"/>
              <a:t>وثمة أسباب عدة تدفع دولة لأن تكرس إهتماما لممارسة الإذاعة لدولة أخرى. وإن كان يمكن حصر الأسباب بخمسة أسباب عامة.</a:t>
            </a:r>
            <a:endParaRPr lang="en-US" sz="4000" b="1" dirty="0"/>
          </a:p>
        </p:txBody>
      </p:sp>
    </p:spTree>
    <p:extLst>
      <p:ext uri="{BB962C8B-B14F-4D97-AF65-F5344CB8AC3E}">
        <p14:creationId xmlns:p14="http://schemas.microsoft.com/office/powerpoint/2010/main" val="802931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412</Words>
  <Application>Microsoft Office PowerPoint</Application>
  <PresentationFormat>On-screen Show (4:3)</PresentationFormat>
  <Paragraphs>15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Mass media material ثانية عام</vt:lpstr>
      <vt:lpstr>1. Translate the following into Arabic :</vt:lpstr>
      <vt:lpstr>PowerPoint Presentation</vt:lpstr>
      <vt:lpstr>PowerPoint Presentation</vt:lpstr>
      <vt:lpstr>PowerPoint Presentation</vt:lpstr>
      <vt:lpstr>الترجمة</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44</cp:revision>
  <dcterms:created xsi:type="dcterms:W3CDTF">2006-08-16T00:00:00Z</dcterms:created>
  <dcterms:modified xsi:type="dcterms:W3CDTF">2020-04-03T17:39:33Z</dcterms:modified>
</cp:coreProperties>
</file>