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7" r:id="rId3"/>
    <p:sldId id="316" r:id="rId4"/>
    <p:sldId id="288" r:id="rId5"/>
    <p:sldId id="289" r:id="rId6"/>
    <p:sldId id="290" r:id="rId7"/>
    <p:sldId id="291" r:id="rId8"/>
    <p:sldId id="292" r:id="rId9"/>
    <p:sldId id="293" r:id="rId10"/>
    <p:sldId id="29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Mass media material</a:t>
            </a:r>
            <a:r>
              <a:rPr lang="ar-EG" b="1" dirty="0" smtClean="0"/>
              <a:t/>
            </a:r>
            <a:br>
              <a:rPr lang="ar-EG" b="1" dirty="0" smtClean="0"/>
            </a:br>
            <a:r>
              <a:rPr lang="ar-EG" b="1" dirty="0" smtClean="0"/>
              <a:t>ثانية عام</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smtClean="0"/>
              <a:t>أ.م.د/محمد عمارة</a:t>
            </a:r>
          </a:p>
          <a:p>
            <a:r>
              <a:rPr lang="ar-EG" b="1" dirty="0" smtClean="0"/>
              <a:t>أستاذ </a:t>
            </a:r>
            <a:r>
              <a:rPr lang="ar-EG" b="1" dirty="0"/>
              <a:t>مساعد بقسم الإذاعة والتليفزيون</a:t>
            </a:r>
          </a:p>
          <a:p>
            <a:r>
              <a:rPr lang="ar-EG" b="1" dirty="0"/>
              <a:t>ووكيل كلية الإعلام لشؤن خدمة البيئة وتنمية المجتمع - جامعة جنوب الوادي</a:t>
            </a:r>
          </a:p>
        </p:txBody>
      </p:sp>
    </p:spTree>
    <p:extLst>
      <p:ext uri="{BB962C8B-B14F-4D97-AF65-F5344CB8AC3E}">
        <p14:creationId xmlns:p14="http://schemas.microsoft.com/office/powerpoint/2010/main" val="2834355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ar-EG" sz="4400" b="1" dirty="0" smtClean="0"/>
              <a:t>إنتهت المحاضرة</a:t>
            </a:r>
          </a:p>
          <a:p>
            <a:pPr marL="0" indent="0" algn="ctr">
              <a:buNone/>
            </a:pPr>
            <a:endParaRPr lang="en-US" dirty="0"/>
          </a:p>
        </p:txBody>
      </p:sp>
    </p:spTree>
    <p:extLst>
      <p:ext uri="{BB962C8B-B14F-4D97-AF65-F5344CB8AC3E}">
        <p14:creationId xmlns:p14="http://schemas.microsoft.com/office/powerpoint/2010/main" val="1660825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	Translate the following into </a:t>
            </a:r>
            <a:r>
              <a:rPr lang="en-US" b="1" dirty="0" smtClean="0"/>
              <a:t>Arabic </a:t>
            </a:r>
            <a:r>
              <a:rPr lang="en-US" b="1" dirty="0"/>
              <a:t>:</a:t>
            </a:r>
          </a:p>
        </p:txBody>
      </p:sp>
      <p:sp>
        <p:nvSpPr>
          <p:cNvPr id="3" name="Content Placeholder 2"/>
          <p:cNvSpPr>
            <a:spLocks noGrp="1"/>
          </p:cNvSpPr>
          <p:nvPr>
            <p:ph idx="1"/>
          </p:nvPr>
        </p:nvSpPr>
        <p:spPr/>
        <p:txBody>
          <a:bodyPr>
            <a:normAutofit/>
          </a:bodyPr>
          <a:lstStyle/>
          <a:p>
            <a:pPr marL="0" indent="0" algn="just">
              <a:buNone/>
            </a:pPr>
            <a:r>
              <a:rPr lang="en-US" sz="4800" b="1" dirty="0"/>
              <a:t> </a:t>
            </a:r>
          </a:p>
          <a:p>
            <a:pPr marL="0" indent="0" algn="just">
              <a:buNone/>
            </a:pPr>
            <a:r>
              <a:rPr lang="en-US" sz="4800" b="1" dirty="0"/>
              <a:t>1- International Broadcasting for political Propaganda Purposes : </a:t>
            </a:r>
          </a:p>
          <a:p>
            <a:pPr marL="0" indent="0" algn="just">
              <a:buNone/>
            </a:pPr>
            <a:endParaRPr lang="en-US" sz="4800" b="1" dirty="0"/>
          </a:p>
        </p:txBody>
      </p:sp>
    </p:spTree>
    <p:extLst>
      <p:ext uri="{BB962C8B-B14F-4D97-AF65-F5344CB8AC3E}">
        <p14:creationId xmlns:p14="http://schemas.microsoft.com/office/powerpoint/2010/main" val="3680590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sz="4800" b="1" dirty="0"/>
              <a:t>Germany's broadcasts under Hitler and Mussolini's Italian radio broadcasts to the Middle East are examples of this category . Nazi Germany hoped that people who listened to its broadcasts would become supporters of Hitler . </a:t>
            </a:r>
            <a:endParaRPr lang="en-US" sz="4800" b="1" dirty="0"/>
          </a:p>
        </p:txBody>
      </p:sp>
    </p:spTree>
    <p:extLst>
      <p:ext uri="{BB962C8B-B14F-4D97-AF65-F5344CB8AC3E}">
        <p14:creationId xmlns:p14="http://schemas.microsoft.com/office/powerpoint/2010/main" val="2867416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b="1" dirty="0"/>
          </a:p>
        </p:txBody>
      </p:sp>
      <p:sp>
        <p:nvSpPr>
          <p:cNvPr id="3" name="Content Placeholder 2"/>
          <p:cNvSpPr>
            <a:spLocks noGrp="1"/>
          </p:cNvSpPr>
          <p:nvPr>
            <p:ph idx="1"/>
          </p:nvPr>
        </p:nvSpPr>
        <p:spPr/>
        <p:txBody>
          <a:bodyPr>
            <a:normAutofit fontScale="92500"/>
          </a:bodyPr>
          <a:lstStyle/>
          <a:p>
            <a:pPr marL="0" indent="0" algn="just">
              <a:buNone/>
            </a:pPr>
            <a:r>
              <a:rPr lang="en-US" sz="4400" b="1" dirty="0"/>
              <a:t>Mussolini hoped that the Arabs who heard broadcasts from Radio Bari would support his political metals in the Middle East . Today , several countries broadcast with the hope that programs will win listeners to a particular political philosophy . </a:t>
            </a:r>
            <a:endParaRPr lang="en-US" sz="4400" b="1" dirty="0"/>
          </a:p>
        </p:txBody>
      </p:sp>
    </p:spTree>
    <p:extLst>
      <p:ext uri="{BB962C8B-B14F-4D97-AF65-F5344CB8AC3E}">
        <p14:creationId xmlns:p14="http://schemas.microsoft.com/office/powerpoint/2010/main" val="82998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sz="4400" b="1" dirty="0"/>
              <a:t>Many countries might fit into this category . The most obvious example of countries which broadcast for political propaganda purposes are Russia and the peoples Republic of China . Egypt's " Voice of the Arabs " between 1956 and 1967 might also be placed under this heading . </a:t>
            </a:r>
            <a:endParaRPr lang="en-US" sz="4400" b="1" dirty="0"/>
          </a:p>
        </p:txBody>
      </p:sp>
    </p:spTree>
    <p:extLst>
      <p:ext uri="{BB962C8B-B14F-4D97-AF65-F5344CB8AC3E}">
        <p14:creationId xmlns:p14="http://schemas.microsoft.com/office/powerpoint/2010/main" val="1059712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EG" dirty="0" smtClean="0"/>
              <a:t>الترجمة</a:t>
            </a:r>
            <a:endParaRPr lang="en-US" dirty="0"/>
          </a:p>
        </p:txBody>
      </p:sp>
      <p:sp>
        <p:nvSpPr>
          <p:cNvPr id="3" name="Content Placeholder 2"/>
          <p:cNvSpPr>
            <a:spLocks noGrp="1"/>
          </p:cNvSpPr>
          <p:nvPr>
            <p:ph idx="1"/>
          </p:nvPr>
        </p:nvSpPr>
        <p:spPr/>
        <p:txBody>
          <a:bodyPr>
            <a:normAutofit/>
          </a:bodyPr>
          <a:lstStyle/>
          <a:p>
            <a:pPr marL="0" indent="0" algn="r">
              <a:buNone/>
            </a:pPr>
            <a:r>
              <a:rPr lang="ar-EG" sz="4000" b="1" dirty="0" smtClean="0"/>
              <a:t>1ـ إذاعة دولية لأغراض الدعاية السياسية:</a:t>
            </a:r>
            <a:endParaRPr lang="en-US" sz="4000" b="1" dirty="0"/>
          </a:p>
        </p:txBody>
      </p:sp>
    </p:spTree>
    <p:extLst>
      <p:ext uri="{BB962C8B-B14F-4D97-AF65-F5344CB8AC3E}">
        <p14:creationId xmlns:p14="http://schemas.microsoft.com/office/powerpoint/2010/main" val="2704312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just">
              <a:buNone/>
            </a:pPr>
            <a:r>
              <a:rPr lang="ar-EG" b="1" dirty="0" smtClean="0"/>
              <a:t>ومن أمثلة هذه الفئة إذاعات ألمانيا تحت حكم هتلر، وإذاعات راديو إيطاليا تحت حكم موسليني إلى الشرق الأوسط. وكانت ألمانيا النازية تأمل أن يصبح الناس الذين يستمعون إلى إذاعاتها مؤيدين لهتلر.  </a:t>
            </a:r>
            <a:endParaRPr lang="ar-EG" b="1" dirty="0"/>
          </a:p>
        </p:txBody>
      </p:sp>
    </p:spTree>
    <p:extLst>
      <p:ext uri="{BB962C8B-B14F-4D97-AF65-F5344CB8AC3E}">
        <p14:creationId xmlns:p14="http://schemas.microsoft.com/office/powerpoint/2010/main" val="3081343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r">
              <a:buNone/>
            </a:pPr>
            <a:r>
              <a:rPr lang="ar-EG" sz="4000" b="1" dirty="0" smtClean="0"/>
              <a:t>وكان موسليني يأمل أن العرب الذين يستمعون إلى الإذاعات من راديو باري تؤيد سياسته في الشرق الأوسط. واليوم تذيع دول عدة لأمل أن تكسب برامجها مستمعين إلى فلسفة سياسية معينة. </a:t>
            </a:r>
            <a:endParaRPr lang="en-US" sz="4000" b="1" dirty="0"/>
          </a:p>
        </p:txBody>
      </p:sp>
    </p:spTree>
    <p:extLst>
      <p:ext uri="{BB962C8B-B14F-4D97-AF65-F5344CB8AC3E}">
        <p14:creationId xmlns:p14="http://schemas.microsoft.com/office/powerpoint/2010/main" val="2296765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just">
              <a:buNone/>
            </a:pPr>
            <a:r>
              <a:rPr lang="ar-EG" sz="4000" b="1" dirty="0" smtClean="0"/>
              <a:t>وكثيرا من الدول يمكن أن تندرج تحت هذه الفئة. ولعل أكثر الأمثلة وضوحا لدول تذيع لأغراض دعائية سياسية روسيا وجمهورية الصين الشعبية . كما يمكن إدراج صوت العرب في مصر في الفترة ما بين 1956 إلى 1967 تحت هذا العنوان.</a:t>
            </a:r>
            <a:endParaRPr lang="en-US" sz="4000" b="1" dirty="0"/>
          </a:p>
        </p:txBody>
      </p:sp>
    </p:spTree>
    <p:extLst>
      <p:ext uri="{BB962C8B-B14F-4D97-AF65-F5344CB8AC3E}">
        <p14:creationId xmlns:p14="http://schemas.microsoft.com/office/powerpoint/2010/main" val="802931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274</Words>
  <Application>Microsoft Office PowerPoint</Application>
  <PresentationFormat>On-screen Show (4:3)</PresentationFormat>
  <Paragraphs>16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Mass media material ثانية عام</vt:lpstr>
      <vt:lpstr>1. Translate the following into Arabic :</vt:lpstr>
      <vt:lpstr>PowerPoint Presentation</vt:lpstr>
      <vt:lpstr>PowerPoint Presentation</vt:lpstr>
      <vt:lpstr>PowerPoint Presentation</vt:lpstr>
      <vt:lpstr>الترجمة</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48</cp:revision>
  <dcterms:created xsi:type="dcterms:W3CDTF">2006-08-16T00:00:00Z</dcterms:created>
  <dcterms:modified xsi:type="dcterms:W3CDTF">2020-04-09T21:00:11Z</dcterms:modified>
</cp:coreProperties>
</file>