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912" r:id="rId1"/>
  </p:sldMasterIdLst>
  <p:notesMasterIdLst>
    <p:notesMasterId r:id="rId10"/>
  </p:notesMasterIdLst>
  <p:sldIdLst>
    <p:sldId id="305" r:id="rId2"/>
    <p:sldId id="257" r:id="rId3"/>
    <p:sldId id="258" r:id="rId4"/>
    <p:sldId id="259" r:id="rId5"/>
    <p:sldId id="299" r:id="rId6"/>
    <p:sldId id="300" r:id="rId7"/>
    <p:sldId id="301" r:id="rId8"/>
    <p:sldId id="306" r:id="rId9"/>
  </p:sldIdLst>
  <p:sldSz cx="9144000" cy="6858000" type="screen4x3"/>
  <p:notesSz cx="6858000" cy="9144000"/>
  <p:defaultText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84347" autoAdjust="0"/>
    <p:restoredTop sz="94662" autoAdjust="0"/>
  </p:normalViewPr>
  <p:slideViewPr>
    <p:cSldViewPr>
      <p:cViewPr varScale="1">
        <p:scale>
          <a:sx n="70" d="100"/>
          <a:sy n="70" d="100"/>
        </p:scale>
        <p:origin x="-1374" y="-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EG"/>
          </a:p>
        </p:txBody>
      </p:sp>
      <p:sp>
        <p:nvSpPr>
          <p:cNvPr id="3" name="عنصر نائب للتاريخ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B9A331B8-FB0B-434C-9340-2AAF9C662CF4}" type="datetimeFigureOut">
              <a:rPr lang="ar-EG" smtClean="0"/>
              <a:t>11/08/1441</a:t>
            </a:fld>
            <a:endParaRPr lang="ar-EG"/>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EG"/>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1"/>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EG"/>
          </a:p>
        </p:txBody>
      </p:sp>
      <p:sp>
        <p:nvSpPr>
          <p:cNvPr id="6" name="عنصر نائب للتذييل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EG"/>
          </a:p>
        </p:txBody>
      </p:sp>
      <p:sp>
        <p:nvSpPr>
          <p:cNvPr id="7" name="عنصر نائب لرقم الشريحة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1A78D468-0817-46F2-9B11-D21DD20C78D7}" type="slidenum">
              <a:rPr lang="ar-EG" smtClean="0"/>
              <a:t>‹#›</a:t>
            </a:fld>
            <a:endParaRPr lang="ar-EG"/>
          </a:p>
        </p:txBody>
      </p:sp>
    </p:spTree>
    <p:extLst>
      <p:ext uri="{BB962C8B-B14F-4D97-AF65-F5344CB8AC3E}">
        <p14:creationId xmlns:p14="http://schemas.microsoft.com/office/powerpoint/2010/main" val="2135705298"/>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EG" dirty="0"/>
          </a:p>
        </p:txBody>
      </p:sp>
      <p:sp>
        <p:nvSpPr>
          <p:cNvPr id="4" name="عنصر نائب لرقم الشريحة 3"/>
          <p:cNvSpPr>
            <a:spLocks noGrp="1"/>
          </p:cNvSpPr>
          <p:nvPr>
            <p:ph type="sldNum" sz="quarter" idx="10"/>
          </p:nvPr>
        </p:nvSpPr>
        <p:spPr/>
        <p:txBody>
          <a:bodyPr/>
          <a:lstStyle/>
          <a:p>
            <a:fld id="{1A78D468-0817-46F2-9B11-D21DD20C78D7}" type="slidenum">
              <a:rPr lang="ar-EG" smtClean="0"/>
              <a:t>4</a:t>
            </a:fld>
            <a:endParaRPr lang="ar-EG" dirty="0"/>
          </a:p>
        </p:txBody>
      </p:sp>
    </p:spTree>
    <p:extLst>
      <p:ext uri="{BB962C8B-B14F-4D97-AF65-F5344CB8AC3E}">
        <p14:creationId xmlns:p14="http://schemas.microsoft.com/office/powerpoint/2010/main" val="18987741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شريحة عنوان">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891821" y="5617774"/>
            <a:ext cx="7382935"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89952" y="1016990"/>
            <a:ext cx="7179733" cy="4831643"/>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90600" y="1009650"/>
            <a:ext cx="7179733" cy="4831643"/>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769521" y="702069"/>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7855433" y="749720"/>
            <a:ext cx="566928" cy="566928"/>
          </a:xfrm>
          <a:prstGeom prst="rect">
            <a:avLst/>
          </a:prstGeom>
          <a:noFill/>
        </p:spPr>
      </p:pic>
      <p:sp>
        <p:nvSpPr>
          <p:cNvPr id="2" name="Title 1"/>
          <p:cNvSpPr>
            <a:spLocks noGrp="1"/>
          </p:cNvSpPr>
          <p:nvPr>
            <p:ph type="ctrTitle"/>
          </p:nvPr>
        </p:nvSpPr>
        <p:spPr>
          <a:xfrm>
            <a:off x="1727201" y="1794935"/>
            <a:ext cx="5723468" cy="1828090"/>
          </a:xfrm>
        </p:spPr>
        <p:txBody>
          <a:bodyPr anchor="b">
            <a:normAutofit/>
          </a:bodyPr>
          <a:lstStyle>
            <a:lvl1pPr>
              <a:defRPr sz="4800"/>
            </a:lvl1pPr>
          </a:lstStyle>
          <a:p>
            <a:r>
              <a:rPr lang="ar-SA" smtClean="0"/>
              <a:t>انقر لتحرير نمط العنوان الرئيسي</a:t>
            </a:r>
            <a:endParaRPr lang="en-US"/>
          </a:p>
        </p:txBody>
      </p:sp>
      <p:sp>
        <p:nvSpPr>
          <p:cNvPr id="3" name="Subtitle 2"/>
          <p:cNvSpPr>
            <a:spLocks noGrp="1"/>
          </p:cNvSpPr>
          <p:nvPr>
            <p:ph type="subTitle" idx="1"/>
          </p:nvPr>
        </p:nvSpPr>
        <p:spPr>
          <a:xfrm>
            <a:off x="1727200" y="3736622"/>
            <a:ext cx="5712179"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en-US" dirty="0"/>
          </a:p>
        </p:txBody>
      </p:sp>
      <p:sp>
        <p:nvSpPr>
          <p:cNvPr id="4" name="Date Placeholder 3"/>
          <p:cNvSpPr>
            <a:spLocks noGrp="1"/>
          </p:cNvSpPr>
          <p:nvPr>
            <p:ph type="dt" sz="half" idx="10"/>
          </p:nvPr>
        </p:nvSpPr>
        <p:spPr>
          <a:xfrm>
            <a:off x="6770676" y="5357592"/>
            <a:ext cx="1213821" cy="365125"/>
          </a:xfrm>
        </p:spPr>
        <p:txBody>
          <a:bodyPr/>
          <a:lstStyle/>
          <a:p>
            <a:fld id="{15480749-1216-4914-8206-DBFDD93953AC}" type="datetimeFigureOut">
              <a:rPr lang="ar-EG" smtClean="0"/>
              <a:t>11/08/1441</a:t>
            </a:fld>
            <a:endParaRPr lang="ar-EG"/>
          </a:p>
        </p:txBody>
      </p:sp>
      <p:sp>
        <p:nvSpPr>
          <p:cNvPr id="5" name="Footer Placeholder 4"/>
          <p:cNvSpPr>
            <a:spLocks noGrp="1"/>
          </p:cNvSpPr>
          <p:nvPr>
            <p:ph type="ftr" sz="quarter" idx="11"/>
          </p:nvPr>
        </p:nvSpPr>
        <p:spPr>
          <a:xfrm>
            <a:off x="1174044" y="5357592"/>
            <a:ext cx="5034845" cy="365125"/>
          </a:xfrm>
        </p:spPr>
        <p:txBody>
          <a:bodyPr/>
          <a:lstStyle/>
          <a:p>
            <a:endParaRPr lang="ar-EG"/>
          </a:p>
        </p:txBody>
      </p:sp>
      <p:sp>
        <p:nvSpPr>
          <p:cNvPr id="6" name="Slide Number Placeholder 5"/>
          <p:cNvSpPr>
            <a:spLocks noGrp="1"/>
          </p:cNvSpPr>
          <p:nvPr>
            <p:ph type="sldNum" sz="quarter" idx="12"/>
          </p:nvPr>
        </p:nvSpPr>
        <p:spPr>
          <a:xfrm>
            <a:off x="6213930" y="5357592"/>
            <a:ext cx="554023" cy="365125"/>
          </a:xfrm>
        </p:spPr>
        <p:txBody>
          <a:bodyPr/>
          <a:lstStyle>
            <a:lvl1pPr algn="ctr">
              <a:defRPr/>
            </a:lvl1pPr>
          </a:lstStyle>
          <a:p>
            <a:fld id="{AEBCEC67-351D-42B2-B66A-DE04C3B41B52}" type="slidenum">
              <a:rPr lang="ar-EG" smtClean="0"/>
              <a:t>‹#›</a:t>
            </a:fld>
            <a:endParaRPr lang="ar-EG"/>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a:p>
        </p:txBody>
      </p:sp>
      <p:sp>
        <p:nvSpPr>
          <p:cNvPr id="3" name="Vertical Text Placeholder 2"/>
          <p:cNvSpPr>
            <a:spLocks noGrp="1"/>
          </p:cNvSpPr>
          <p:nvPr>
            <p:ph type="body" orient="vert" idx="1"/>
          </p:nvPr>
        </p:nvSpPr>
        <p:spPr/>
        <p:txBody>
          <a:bodyPr vert="eaVert" anchor="ct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Date Placeholder 3"/>
          <p:cNvSpPr>
            <a:spLocks noGrp="1"/>
          </p:cNvSpPr>
          <p:nvPr>
            <p:ph type="dt" sz="half" idx="10"/>
          </p:nvPr>
        </p:nvSpPr>
        <p:spPr/>
        <p:txBody>
          <a:bodyPr/>
          <a:lstStyle/>
          <a:p>
            <a:fld id="{15480749-1216-4914-8206-DBFDD93953AC}" type="datetimeFigureOut">
              <a:rPr lang="ar-EG" smtClean="0"/>
              <a:t>11/08/1441</a:t>
            </a:fld>
            <a:endParaRPr lang="ar-EG"/>
          </a:p>
        </p:txBody>
      </p:sp>
      <p:sp>
        <p:nvSpPr>
          <p:cNvPr id="5" name="Footer Placeholder 4"/>
          <p:cNvSpPr>
            <a:spLocks noGrp="1"/>
          </p:cNvSpPr>
          <p:nvPr>
            <p:ph type="ftr" sz="quarter" idx="11"/>
          </p:nvPr>
        </p:nvSpPr>
        <p:spPr/>
        <p:txBody>
          <a:bodyPr/>
          <a:lstStyle/>
          <a:p>
            <a:endParaRPr lang="ar-EG"/>
          </a:p>
        </p:txBody>
      </p:sp>
      <p:sp>
        <p:nvSpPr>
          <p:cNvPr id="6" name="Slide Number Placeholder 5"/>
          <p:cNvSpPr>
            <a:spLocks noGrp="1"/>
          </p:cNvSpPr>
          <p:nvPr>
            <p:ph type="sldNum" sz="quarter" idx="12"/>
          </p:nvPr>
        </p:nvSpPr>
        <p:spPr/>
        <p:txBody>
          <a:bodyPr/>
          <a:lstStyle/>
          <a:p>
            <a:fld id="{AEBCEC67-351D-42B2-B66A-DE04C3B41B52}" type="slidenum">
              <a:rPr lang="ar-EG" smtClean="0"/>
              <a:t>‹#›</a:t>
            </a:fld>
            <a:endParaRPr lang="ar-EG"/>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925690"/>
            <a:ext cx="1430867" cy="4763911"/>
          </a:xfrm>
        </p:spPr>
        <p:txBody>
          <a:bodyPr vert="eaVert"/>
          <a:lstStyle>
            <a:lvl1pPr algn="l">
              <a:defRPr/>
            </a:lvl1pPr>
          </a:lstStyle>
          <a:p>
            <a:r>
              <a:rPr lang="ar-SA" smtClean="0"/>
              <a:t>انقر لتحرير نمط العنوان الرئيسي</a:t>
            </a:r>
            <a:endParaRPr lang="en-US" dirty="0"/>
          </a:p>
        </p:txBody>
      </p:sp>
      <p:sp>
        <p:nvSpPr>
          <p:cNvPr id="3" name="Vertical Text Placeholder 2"/>
          <p:cNvSpPr>
            <a:spLocks noGrp="1"/>
          </p:cNvSpPr>
          <p:nvPr>
            <p:ph type="body" orient="vert" idx="1"/>
          </p:nvPr>
        </p:nvSpPr>
        <p:spPr>
          <a:xfrm>
            <a:off x="1298221" y="1106312"/>
            <a:ext cx="5178779" cy="4402667"/>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Date Placeholder 3"/>
          <p:cNvSpPr>
            <a:spLocks noGrp="1"/>
          </p:cNvSpPr>
          <p:nvPr>
            <p:ph type="dt" sz="half" idx="10"/>
          </p:nvPr>
        </p:nvSpPr>
        <p:spPr/>
        <p:txBody>
          <a:bodyPr/>
          <a:lstStyle/>
          <a:p>
            <a:fld id="{15480749-1216-4914-8206-DBFDD93953AC}" type="datetimeFigureOut">
              <a:rPr lang="ar-EG" smtClean="0"/>
              <a:t>11/08/1441</a:t>
            </a:fld>
            <a:endParaRPr lang="ar-EG"/>
          </a:p>
        </p:txBody>
      </p:sp>
      <p:sp>
        <p:nvSpPr>
          <p:cNvPr id="5" name="Footer Placeholder 4"/>
          <p:cNvSpPr>
            <a:spLocks noGrp="1"/>
          </p:cNvSpPr>
          <p:nvPr>
            <p:ph type="ftr" sz="quarter" idx="11"/>
          </p:nvPr>
        </p:nvSpPr>
        <p:spPr/>
        <p:txBody>
          <a:bodyPr/>
          <a:lstStyle/>
          <a:p>
            <a:endParaRPr lang="ar-EG"/>
          </a:p>
        </p:txBody>
      </p:sp>
      <p:sp>
        <p:nvSpPr>
          <p:cNvPr id="6" name="Slide Number Placeholder 5"/>
          <p:cNvSpPr>
            <a:spLocks noGrp="1"/>
          </p:cNvSpPr>
          <p:nvPr>
            <p:ph type="sldNum" sz="quarter" idx="12"/>
          </p:nvPr>
        </p:nvSpPr>
        <p:spPr/>
        <p:txBody>
          <a:bodyPr/>
          <a:lstStyle/>
          <a:p>
            <a:fld id="{AEBCEC67-351D-42B2-B66A-DE04C3B41B52}" type="slidenum">
              <a:rPr lang="ar-EG" smtClean="0"/>
              <a:t>‹#›</a:t>
            </a:fld>
            <a:endParaRPr lang="ar-EG"/>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a:p>
        </p:txBody>
      </p:sp>
      <p:sp>
        <p:nvSpPr>
          <p:cNvPr id="3" name="Content Placeholder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Date Placeholder 3"/>
          <p:cNvSpPr>
            <a:spLocks noGrp="1"/>
          </p:cNvSpPr>
          <p:nvPr>
            <p:ph type="dt" sz="half" idx="10"/>
          </p:nvPr>
        </p:nvSpPr>
        <p:spPr/>
        <p:txBody>
          <a:bodyPr/>
          <a:lstStyle/>
          <a:p>
            <a:fld id="{15480749-1216-4914-8206-DBFDD93953AC}" type="datetimeFigureOut">
              <a:rPr lang="ar-EG" smtClean="0"/>
              <a:t>11/08/1441</a:t>
            </a:fld>
            <a:endParaRPr lang="ar-EG"/>
          </a:p>
        </p:txBody>
      </p:sp>
      <p:sp>
        <p:nvSpPr>
          <p:cNvPr id="5" name="Footer Placeholder 4"/>
          <p:cNvSpPr>
            <a:spLocks noGrp="1"/>
          </p:cNvSpPr>
          <p:nvPr>
            <p:ph type="ftr" sz="quarter" idx="11"/>
          </p:nvPr>
        </p:nvSpPr>
        <p:spPr/>
        <p:txBody>
          <a:bodyPr/>
          <a:lstStyle/>
          <a:p>
            <a:endParaRPr lang="ar-EG"/>
          </a:p>
        </p:txBody>
      </p:sp>
      <p:sp>
        <p:nvSpPr>
          <p:cNvPr id="6" name="Slide Number Placeholder 5"/>
          <p:cNvSpPr>
            <a:spLocks noGrp="1"/>
          </p:cNvSpPr>
          <p:nvPr>
            <p:ph type="sldNum" sz="quarter" idx="12"/>
          </p:nvPr>
        </p:nvSpPr>
        <p:spPr/>
        <p:txBody>
          <a:bodyPr/>
          <a:lstStyle/>
          <a:p>
            <a:fld id="{AEBCEC67-351D-42B2-B66A-DE04C3B41B52}" type="slidenum">
              <a:rPr lang="ar-EG" smtClean="0"/>
              <a:t>‹#›</a:t>
            </a:fld>
            <a:endParaRPr lang="ar-EG"/>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Title 1"/>
          <p:cNvSpPr>
            <a:spLocks noGrp="1"/>
          </p:cNvSpPr>
          <p:nvPr>
            <p:ph type="title"/>
          </p:nvPr>
        </p:nvSpPr>
        <p:spPr>
          <a:xfrm>
            <a:off x="1444979" y="2239430"/>
            <a:ext cx="6254044" cy="1362075"/>
          </a:xfrm>
        </p:spPr>
        <p:txBody>
          <a:bodyPr anchor="b"/>
          <a:lstStyle>
            <a:lvl1pPr algn="ctr">
              <a:defRPr sz="4000" b="0" cap="none" baseline="0"/>
            </a:lvl1pPr>
          </a:lstStyle>
          <a:p>
            <a:r>
              <a:rPr lang="ar-SA" smtClean="0"/>
              <a:t>انقر لتحرير نمط العنوان الرئيسي</a:t>
            </a:r>
            <a:endParaRPr lang="en-US" dirty="0"/>
          </a:p>
        </p:txBody>
      </p:sp>
      <p:sp>
        <p:nvSpPr>
          <p:cNvPr id="3" name="Text Placeholder 2"/>
          <p:cNvSpPr>
            <a:spLocks noGrp="1"/>
          </p:cNvSpPr>
          <p:nvPr>
            <p:ph type="body" idx="1"/>
          </p:nvPr>
        </p:nvSpPr>
        <p:spPr>
          <a:xfrm>
            <a:off x="1456267" y="3725334"/>
            <a:ext cx="6231467" cy="1309511"/>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Date Placeholder 3"/>
          <p:cNvSpPr>
            <a:spLocks noGrp="1"/>
          </p:cNvSpPr>
          <p:nvPr>
            <p:ph type="dt" sz="half" idx="10"/>
          </p:nvPr>
        </p:nvSpPr>
        <p:spPr/>
        <p:txBody>
          <a:bodyPr/>
          <a:lstStyle/>
          <a:p>
            <a:fld id="{15480749-1216-4914-8206-DBFDD93953AC}" type="datetimeFigureOut">
              <a:rPr lang="ar-EG" smtClean="0"/>
              <a:t>11/08/1441</a:t>
            </a:fld>
            <a:endParaRPr lang="ar-EG"/>
          </a:p>
        </p:txBody>
      </p:sp>
      <p:sp>
        <p:nvSpPr>
          <p:cNvPr id="5" name="Footer Placeholder 4"/>
          <p:cNvSpPr>
            <a:spLocks noGrp="1"/>
          </p:cNvSpPr>
          <p:nvPr>
            <p:ph type="ftr" sz="quarter" idx="11"/>
          </p:nvPr>
        </p:nvSpPr>
        <p:spPr/>
        <p:txBody>
          <a:bodyPr/>
          <a:lstStyle/>
          <a:p>
            <a:endParaRPr lang="ar-EG"/>
          </a:p>
        </p:txBody>
      </p:sp>
      <p:sp>
        <p:nvSpPr>
          <p:cNvPr id="6" name="Slide Number Placeholder 5"/>
          <p:cNvSpPr>
            <a:spLocks noGrp="1"/>
          </p:cNvSpPr>
          <p:nvPr>
            <p:ph type="sldNum" sz="quarter" idx="12"/>
          </p:nvPr>
        </p:nvSpPr>
        <p:spPr/>
        <p:txBody>
          <a:bodyPr/>
          <a:lstStyle/>
          <a:p>
            <a:fld id="{AEBCEC67-351D-42B2-B66A-DE04C3B41B52}" type="slidenum">
              <a:rPr lang="ar-EG" smtClean="0"/>
              <a:t>‹#›</a:t>
            </a:fld>
            <a:endParaRPr lang="ar-EG"/>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a:p>
        </p:txBody>
      </p:sp>
      <p:sp>
        <p:nvSpPr>
          <p:cNvPr id="5" name="Date Placeholder 4"/>
          <p:cNvSpPr>
            <a:spLocks noGrp="1"/>
          </p:cNvSpPr>
          <p:nvPr>
            <p:ph type="dt" sz="half" idx="10"/>
          </p:nvPr>
        </p:nvSpPr>
        <p:spPr/>
        <p:txBody>
          <a:bodyPr/>
          <a:lstStyle/>
          <a:p>
            <a:fld id="{15480749-1216-4914-8206-DBFDD93953AC}" type="datetimeFigureOut">
              <a:rPr lang="ar-EG" smtClean="0"/>
              <a:t>11/08/1441</a:t>
            </a:fld>
            <a:endParaRPr lang="ar-EG"/>
          </a:p>
        </p:txBody>
      </p:sp>
      <p:sp>
        <p:nvSpPr>
          <p:cNvPr id="6" name="Footer Placeholder 5"/>
          <p:cNvSpPr>
            <a:spLocks noGrp="1"/>
          </p:cNvSpPr>
          <p:nvPr>
            <p:ph type="ftr" sz="quarter" idx="11"/>
          </p:nvPr>
        </p:nvSpPr>
        <p:spPr/>
        <p:txBody>
          <a:bodyPr/>
          <a:lstStyle/>
          <a:p>
            <a:endParaRPr lang="ar-EG"/>
          </a:p>
        </p:txBody>
      </p:sp>
      <p:sp>
        <p:nvSpPr>
          <p:cNvPr id="7" name="Slide Number Placeholder 6"/>
          <p:cNvSpPr>
            <a:spLocks noGrp="1"/>
          </p:cNvSpPr>
          <p:nvPr>
            <p:ph type="sldNum" sz="quarter" idx="12"/>
          </p:nvPr>
        </p:nvSpPr>
        <p:spPr/>
        <p:txBody>
          <a:bodyPr/>
          <a:lstStyle/>
          <a:p>
            <a:fld id="{AEBCEC67-351D-42B2-B66A-DE04C3B41B52}" type="slidenum">
              <a:rPr lang="ar-EG" smtClean="0"/>
              <a:t>‹#›</a:t>
            </a:fld>
            <a:endParaRPr lang="ar-EG"/>
          </a:p>
        </p:txBody>
      </p:sp>
      <p:sp>
        <p:nvSpPr>
          <p:cNvPr id="9" name="Content Placeholder 8"/>
          <p:cNvSpPr>
            <a:spLocks noGrp="1"/>
          </p:cNvSpPr>
          <p:nvPr>
            <p:ph sz="quarter" idx="13"/>
          </p:nvPr>
        </p:nvSpPr>
        <p:spPr>
          <a:xfrm>
            <a:off x="1298448" y="2121407"/>
            <a:ext cx="3200400" cy="3602736"/>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11" name="Content Placeholder 10"/>
          <p:cNvSpPr>
            <a:spLocks noGrp="1"/>
          </p:cNvSpPr>
          <p:nvPr>
            <p:ph sz="quarter" idx="14"/>
          </p:nvPr>
        </p:nvSpPr>
        <p:spPr>
          <a:xfrm>
            <a:off x="4663440" y="2119313"/>
            <a:ext cx="3200400" cy="3605212"/>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ar-SA" smtClean="0"/>
              <a:t>انقر لتحرير نمط العنوان الرئيسي</a:t>
            </a:r>
            <a:endParaRPr lang="en-US"/>
          </a:p>
        </p:txBody>
      </p:sp>
      <p:sp>
        <p:nvSpPr>
          <p:cNvPr id="3" name="Text Placeholder 2"/>
          <p:cNvSpPr>
            <a:spLocks noGrp="1"/>
          </p:cNvSpPr>
          <p:nvPr>
            <p:ph type="body" idx="1"/>
          </p:nvPr>
        </p:nvSpPr>
        <p:spPr>
          <a:xfrm>
            <a:off x="1557869" y="2122312"/>
            <a:ext cx="2939521" cy="820208"/>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5" name="Text Placeholder 4"/>
          <p:cNvSpPr>
            <a:spLocks noGrp="1"/>
          </p:cNvSpPr>
          <p:nvPr>
            <p:ph type="body" sz="quarter" idx="3"/>
          </p:nvPr>
        </p:nvSpPr>
        <p:spPr>
          <a:xfrm>
            <a:off x="4910669" y="2122311"/>
            <a:ext cx="2944368" cy="82296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7" name="Date Placeholder 6"/>
          <p:cNvSpPr>
            <a:spLocks noGrp="1"/>
          </p:cNvSpPr>
          <p:nvPr>
            <p:ph type="dt" sz="half" idx="10"/>
          </p:nvPr>
        </p:nvSpPr>
        <p:spPr/>
        <p:txBody>
          <a:bodyPr/>
          <a:lstStyle/>
          <a:p>
            <a:fld id="{15480749-1216-4914-8206-DBFDD93953AC}" type="datetimeFigureOut">
              <a:rPr lang="ar-EG" smtClean="0"/>
              <a:t>11/08/1441</a:t>
            </a:fld>
            <a:endParaRPr lang="ar-EG"/>
          </a:p>
        </p:txBody>
      </p:sp>
      <p:sp>
        <p:nvSpPr>
          <p:cNvPr id="8" name="Footer Placeholder 7"/>
          <p:cNvSpPr>
            <a:spLocks noGrp="1"/>
          </p:cNvSpPr>
          <p:nvPr>
            <p:ph type="ftr" sz="quarter" idx="11"/>
          </p:nvPr>
        </p:nvSpPr>
        <p:spPr/>
        <p:txBody>
          <a:bodyPr/>
          <a:lstStyle/>
          <a:p>
            <a:endParaRPr lang="ar-EG"/>
          </a:p>
        </p:txBody>
      </p:sp>
      <p:sp>
        <p:nvSpPr>
          <p:cNvPr id="9" name="Slide Number Placeholder 8"/>
          <p:cNvSpPr>
            <a:spLocks noGrp="1"/>
          </p:cNvSpPr>
          <p:nvPr>
            <p:ph type="sldNum" sz="quarter" idx="12"/>
          </p:nvPr>
        </p:nvSpPr>
        <p:spPr/>
        <p:txBody>
          <a:bodyPr/>
          <a:lstStyle/>
          <a:p>
            <a:fld id="{AEBCEC67-351D-42B2-B66A-DE04C3B41B52}" type="slidenum">
              <a:rPr lang="ar-EG" smtClean="0"/>
              <a:t>‹#›</a:t>
            </a:fld>
            <a:endParaRPr lang="ar-EG"/>
          </a:p>
        </p:txBody>
      </p:sp>
      <p:sp>
        <p:nvSpPr>
          <p:cNvPr id="11" name="Content Placeholder 10"/>
          <p:cNvSpPr>
            <a:spLocks noGrp="1"/>
          </p:cNvSpPr>
          <p:nvPr>
            <p:ph sz="quarter" idx="13"/>
          </p:nvPr>
        </p:nvSpPr>
        <p:spPr>
          <a:xfrm>
            <a:off x="1298448" y="2944368"/>
            <a:ext cx="3227832" cy="2779776"/>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13" name="Content Placeholder 12"/>
          <p:cNvSpPr>
            <a:spLocks noGrp="1"/>
          </p:cNvSpPr>
          <p:nvPr>
            <p:ph sz="quarter" idx="14"/>
          </p:nvPr>
        </p:nvSpPr>
        <p:spPr>
          <a:xfrm>
            <a:off x="4645151" y="2944813"/>
            <a:ext cx="3227832" cy="2779776"/>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a:p>
        </p:txBody>
      </p:sp>
      <p:sp>
        <p:nvSpPr>
          <p:cNvPr id="3" name="Date Placeholder 2"/>
          <p:cNvSpPr>
            <a:spLocks noGrp="1"/>
          </p:cNvSpPr>
          <p:nvPr>
            <p:ph type="dt" sz="half" idx="10"/>
          </p:nvPr>
        </p:nvSpPr>
        <p:spPr/>
        <p:txBody>
          <a:bodyPr/>
          <a:lstStyle/>
          <a:p>
            <a:fld id="{15480749-1216-4914-8206-DBFDD93953AC}" type="datetimeFigureOut">
              <a:rPr lang="ar-EG" smtClean="0"/>
              <a:t>11/08/1441</a:t>
            </a:fld>
            <a:endParaRPr lang="ar-EG"/>
          </a:p>
        </p:txBody>
      </p:sp>
      <p:sp>
        <p:nvSpPr>
          <p:cNvPr id="4" name="Footer Placeholder 3"/>
          <p:cNvSpPr>
            <a:spLocks noGrp="1"/>
          </p:cNvSpPr>
          <p:nvPr>
            <p:ph type="ftr" sz="quarter" idx="11"/>
          </p:nvPr>
        </p:nvSpPr>
        <p:spPr/>
        <p:txBody>
          <a:bodyPr/>
          <a:lstStyle/>
          <a:p>
            <a:endParaRPr lang="ar-EG"/>
          </a:p>
        </p:txBody>
      </p:sp>
      <p:sp>
        <p:nvSpPr>
          <p:cNvPr id="5" name="Slide Number Placeholder 4"/>
          <p:cNvSpPr>
            <a:spLocks noGrp="1"/>
          </p:cNvSpPr>
          <p:nvPr>
            <p:ph type="sldNum" sz="quarter" idx="12"/>
          </p:nvPr>
        </p:nvSpPr>
        <p:spPr/>
        <p:txBody>
          <a:bodyPr/>
          <a:lstStyle/>
          <a:p>
            <a:fld id="{AEBCEC67-351D-42B2-B66A-DE04C3B41B52}" type="slidenum">
              <a:rPr lang="ar-EG" smtClean="0"/>
              <a:t>‹#›</a:t>
            </a:fld>
            <a:endParaRPr lang="ar-EG"/>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480749-1216-4914-8206-DBFDD93953AC}" type="datetimeFigureOut">
              <a:rPr lang="ar-EG" smtClean="0"/>
              <a:t>11/08/1441</a:t>
            </a:fld>
            <a:endParaRPr lang="ar-EG"/>
          </a:p>
        </p:txBody>
      </p:sp>
      <p:sp>
        <p:nvSpPr>
          <p:cNvPr id="3" name="Footer Placeholder 2"/>
          <p:cNvSpPr>
            <a:spLocks noGrp="1"/>
          </p:cNvSpPr>
          <p:nvPr>
            <p:ph type="ftr" sz="quarter" idx="11"/>
          </p:nvPr>
        </p:nvSpPr>
        <p:spPr/>
        <p:txBody>
          <a:bodyPr/>
          <a:lstStyle/>
          <a:p>
            <a:endParaRPr lang="ar-EG"/>
          </a:p>
        </p:txBody>
      </p:sp>
      <p:sp>
        <p:nvSpPr>
          <p:cNvPr id="4" name="Slide Number Placeholder 3"/>
          <p:cNvSpPr>
            <a:spLocks noGrp="1"/>
          </p:cNvSpPr>
          <p:nvPr>
            <p:ph type="sldNum" sz="quarter" idx="12"/>
          </p:nvPr>
        </p:nvSpPr>
        <p:spPr/>
        <p:txBody>
          <a:bodyPr/>
          <a:lstStyle/>
          <a:p>
            <a:fld id="{AEBCEC67-351D-42B2-B66A-DE04C3B41B52}" type="slidenum">
              <a:rPr lang="ar-EG" smtClean="0"/>
              <a:t>‹#›</a:t>
            </a:fld>
            <a:endParaRPr lang="ar-EG"/>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محتوى ذو تسمية توضيحية">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eeform 1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60000">
            <a:off x="4471416" y="603504"/>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21540000">
            <a:off x="749808" y="576072"/>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9"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8976" y="2020042"/>
            <a:ext cx="3064827" cy="1503037"/>
          </a:xfrm>
        </p:spPr>
        <p:txBody>
          <a:bodyPr anchor="b">
            <a:normAutofit/>
          </a:bodyPr>
          <a:lstStyle>
            <a:lvl1pPr algn="ctr">
              <a:defRPr sz="2400" b="0"/>
            </a:lvl1pPr>
          </a:lstStyle>
          <a:p>
            <a:r>
              <a:rPr lang="ar-SA" smtClean="0"/>
              <a:t>انقر لتحرير نمط العنوان الرئيسي</a:t>
            </a:r>
            <a:endParaRPr lang="en-US"/>
          </a:p>
        </p:txBody>
      </p:sp>
      <p:sp>
        <p:nvSpPr>
          <p:cNvPr id="3" name="Content Placeholder 2"/>
          <p:cNvSpPr>
            <a:spLocks noGrp="1"/>
          </p:cNvSpPr>
          <p:nvPr>
            <p:ph idx="1"/>
          </p:nvPr>
        </p:nvSpPr>
        <p:spPr>
          <a:xfrm rot="60000">
            <a:off x="4854291" y="1150993"/>
            <a:ext cx="3020792" cy="4625489"/>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Text Placeholder 3"/>
          <p:cNvSpPr>
            <a:spLocks noGrp="1"/>
          </p:cNvSpPr>
          <p:nvPr>
            <p:ph type="body" sz="half" idx="2"/>
          </p:nvPr>
        </p:nvSpPr>
        <p:spPr>
          <a:xfrm rot="-60000">
            <a:off x="1148125" y="3623748"/>
            <a:ext cx="3048891" cy="2100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Date Placeholder 4"/>
          <p:cNvSpPr>
            <a:spLocks noGrp="1"/>
          </p:cNvSpPr>
          <p:nvPr>
            <p:ph type="dt" sz="half" idx="10"/>
          </p:nvPr>
        </p:nvSpPr>
        <p:spPr>
          <a:xfrm rot="60000">
            <a:off x="6341698" y="5885672"/>
            <a:ext cx="1213821" cy="365125"/>
          </a:xfrm>
        </p:spPr>
        <p:txBody>
          <a:bodyPr/>
          <a:lstStyle/>
          <a:p>
            <a:fld id="{15480749-1216-4914-8206-DBFDD93953AC}" type="datetimeFigureOut">
              <a:rPr lang="ar-EG" smtClean="0"/>
              <a:t>11/08/1441</a:t>
            </a:fld>
            <a:endParaRPr lang="ar-EG"/>
          </a:p>
        </p:txBody>
      </p:sp>
      <p:sp>
        <p:nvSpPr>
          <p:cNvPr id="6" name="Footer Placeholder 5"/>
          <p:cNvSpPr>
            <a:spLocks noGrp="1"/>
          </p:cNvSpPr>
          <p:nvPr>
            <p:ph type="ftr" sz="quarter" idx="11"/>
          </p:nvPr>
        </p:nvSpPr>
        <p:spPr>
          <a:xfrm rot="-60000">
            <a:off x="914554" y="5829261"/>
            <a:ext cx="3522607" cy="365125"/>
          </a:xfrm>
        </p:spPr>
        <p:txBody>
          <a:bodyPr/>
          <a:lstStyle/>
          <a:p>
            <a:endParaRPr lang="ar-EG"/>
          </a:p>
        </p:txBody>
      </p:sp>
      <p:sp>
        <p:nvSpPr>
          <p:cNvPr id="7" name="Slide Number Placeholder 6"/>
          <p:cNvSpPr>
            <a:spLocks noGrp="1"/>
          </p:cNvSpPr>
          <p:nvPr>
            <p:ph type="sldNum" sz="quarter" idx="12"/>
          </p:nvPr>
        </p:nvSpPr>
        <p:spPr>
          <a:xfrm rot="60000">
            <a:off x="7557313" y="5896961"/>
            <a:ext cx="554023" cy="365125"/>
          </a:xfrm>
        </p:spPr>
        <p:txBody>
          <a:bodyPr/>
          <a:lstStyle/>
          <a:p>
            <a:fld id="{AEBCEC67-351D-42B2-B66A-DE04C3B41B52}" type="slidenum">
              <a:rPr lang="ar-EG" smtClean="0"/>
              <a:t>‹#›</a:t>
            </a:fld>
            <a:endParaRPr lang="ar-EG"/>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صورة ذو تسمية توضيحية">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Freeform 3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5058" y="575769"/>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rot="60000">
            <a:off x="4464768" y="603920"/>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5"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6424" y="2020824"/>
            <a:ext cx="3063240" cy="1499616"/>
          </a:xfrm>
        </p:spPr>
        <p:txBody>
          <a:bodyPr anchor="b">
            <a:normAutofit/>
          </a:bodyPr>
          <a:lstStyle>
            <a:lvl1pPr algn="ctr">
              <a:defRPr sz="2400" b="0"/>
            </a:lvl1pPr>
          </a:lstStyle>
          <a:p>
            <a:r>
              <a:rPr lang="ar-SA" smtClean="0"/>
              <a:t>انقر لتحرير نمط العنوان الرئيسي</a:t>
            </a:r>
            <a:endParaRPr lang="en-US" dirty="0"/>
          </a:p>
        </p:txBody>
      </p:sp>
      <p:sp>
        <p:nvSpPr>
          <p:cNvPr id="3" name="Picture Placeholder 2"/>
          <p:cNvSpPr>
            <a:spLocks noGrp="1"/>
          </p:cNvSpPr>
          <p:nvPr>
            <p:ph type="pic" idx="1"/>
          </p:nvPr>
        </p:nvSpPr>
        <p:spPr>
          <a:xfrm rot="60000">
            <a:off x="4898615" y="1207272"/>
            <a:ext cx="2913863" cy="4539412"/>
          </a:xfrm>
          <a:ln w="101600" cap="rnd">
            <a:solidFill>
              <a:srgbClr val="FFFFFF"/>
            </a:solidFill>
          </a:ln>
          <a:effectLst>
            <a:outerShdw blurRad="88900" dir="2700000" algn="tl" rotWithShape="0">
              <a:prstClr val="black">
                <a:alpha val="4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ar-SA" smtClean="0"/>
              <a:t>انقر فوق الأيقونة لإضافة صورة</a:t>
            </a:r>
            <a:endParaRPr lang="en-US"/>
          </a:p>
        </p:txBody>
      </p:sp>
      <p:sp>
        <p:nvSpPr>
          <p:cNvPr id="4" name="Text Placeholder 3"/>
          <p:cNvSpPr>
            <a:spLocks noGrp="1"/>
          </p:cNvSpPr>
          <p:nvPr>
            <p:ph type="body" sz="half" idx="2"/>
          </p:nvPr>
        </p:nvSpPr>
        <p:spPr>
          <a:xfrm rot="-60000">
            <a:off x="1152144" y="3621024"/>
            <a:ext cx="3044952" cy="210312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Date Placeholder 4"/>
          <p:cNvSpPr>
            <a:spLocks noGrp="1"/>
          </p:cNvSpPr>
          <p:nvPr>
            <p:ph type="dt" sz="half" idx="10"/>
          </p:nvPr>
        </p:nvSpPr>
        <p:spPr>
          <a:xfrm rot="60000">
            <a:off x="6345936" y="5888737"/>
            <a:ext cx="1213821" cy="365125"/>
          </a:xfrm>
        </p:spPr>
        <p:txBody>
          <a:bodyPr/>
          <a:lstStyle/>
          <a:p>
            <a:fld id="{15480749-1216-4914-8206-DBFDD93953AC}" type="datetimeFigureOut">
              <a:rPr lang="ar-EG" smtClean="0"/>
              <a:t>11/08/1441</a:t>
            </a:fld>
            <a:endParaRPr lang="ar-EG"/>
          </a:p>
        </p:txBody>
      </p:sp>
      <p:sp>
        <p:nvSpPr>
          <p:cNvPr id="6" name="Footer Placeholder 5"/>
          <p:cNvSpPr>
            <a:spLocks noGrp="1"/>
          </p:cNvSpPr>
          <p:nvPr>
            <p:ph type="ftr" sz="quarter" idx="11"/>
          </p:nvPr>
        </p:nvSpPr>
        <p:spPr>
          <a:xfrm rot="-60000">
            <a:off x="914569" y="5831037"/>
            <a:ext cx="3319043" cy="365125"/>
          </a:xfrm>
        </p:spPr>
        <p:txBody>
          <a:bodyPr/>
          <a:lstStyle/>
          <a:p>
            <a:endParaRPr lang="ar-EG"/>
          </a:p>
        </p:txBody>
      </p:sp>
      <p:sp>
        <p:nvSpPr>
          <p:cNvPr id="7" name="Slide Number Placeholder 6"/>
          <p:cNvSpPr>
            <a:spLocks noGrp="1"/>
          </p:cNvSpPr>
          <p:nvPr>
            <p:ph type="sldNum" sz="quarter" idx="12"/>
          </p:nvPr>
        </p:nvSpPr>
        <p:spPr>
          <a:xfrm rot="60000">
            <a:off x="7562089" y="5900026"/>
            <a:ext cx="554023" cy="365125"/>
          </a:xfrm>
        </p:spPr>
        <p:txBody>
          <a:bodyPr/>
          <a:lstStyle/>
          <a:p>
            <a:fld id="{AEBCEC67-351D-42B2-B66A-DE04C3B41B52}" type="slidenum">
              <a:rPr lang="ar-EG" smtClean="0"/>
              <a:t>‹#›</a:t>
            </a:fld>
            <a:endParaRPr lang="ar-EG"/>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628650" y="6069330"/>
            <a:ext cx="792099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31520" y="575310"/>
            <a:ext cx="7696200" cy="571500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31520" y="576072"/>
            <a:ext cx="7696200" cy="5715000"/>
          </a:xfrm>
          <a:prstGeom prst="rect">
            <a:avLst/>
          </a:prstGeom>
          <a:blipFill dpi="0" rotWithShape="1">
            <a:blip r:embed="rId13"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14" cstate="print"/>
          <a:srcRect/>
          <a:stretch>
            <a:fillRect/>
          </a:stretch>
        </p:blipFill>
        <p:spPr bwMode="auto">
          <a:xfrm rot="1435684">
            <a:off x="543741" y="273091"/>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14" cstate="print"/>
          <a:srcRect/>
          <a:stretch>
            <a:fillRect/>
          </a:stretch>
        </p:blipFill>
        <p:spPr bwMode="auto">
          <a:xfrm rot="4096196">
            <a:off x="8115079" y="298163"/>
            <a:ext cx="566928" cy="566928"/>
          </a:xfrm>
          <a:prstGeom prst="rect">
            <a:avLst/>
          </a:prstGeom>
          <a:noFill/>
        </p:spPr>
      </p:pic>
      <p:sp>
        <p:nvSpPr>
          <p:cNvPr id="2" name="Title Placeholder 1"/>
          <p:cNvSpPr>
            <a:spLocks noGrp="1"/>
          </p:cNvSpPr>
          <p:nvPr>
            <p:ph type="title"/>
          </p:nvPr>
        </p:nvSpPr>
        <p:spPr>
          <a:xfrm>
            <a:off x="1095023" y="817582"/>
            <a:ext cx="6965245" cy="1202485"/>
          </a:xfrm>
          <a:prstGeom prst="rect">
            <a:avLst/>
          </a:prstGeom>
        </p:spPr>
        <p:txBody>
          <a:bodyPr vert="horz" lIns="91440" tIns="45720" rIns="91440" bIns="45720" rtlCol="0" anchor="ctr">
            <a:normAutofit/>
          </a:bodyPr>
          <a:lstStyle/>
          <a:p>
            <a:r>
              <a:rPr lang="ar-SA" smtClean="0"/>
              <a:t>انقر لتحرير نمط العنوان الرئيسي</a:t>
            </a:r>
            <a:endParaRPr lang="en-US" dirty="0"/>
          </a:p>
        </p:txBody>
      </p:sp>
      <p:sp>
        <p:nvSpPr>
          <p:cNvPr id="3" name="Text Placeholder 2"/>
          <p:cNvSpPr>
            <a:spLocks noGrp="1"/>
          </p:cNvSpPr>
          <p:nvPr>
            <p:ph type="body" idx="1"/>
          </p:nvPr>
        </p:nvSpPr>
        <p:spPr>
          <a:xfrm>
            <a:off x="1463040" y="2119257"/>
            <a:ext cx="6196405" cy="3603812"/>
          </a:xfrm>
          <a:prstGeom prst="rect">
            <a:avLst/>
          </a:prstGeom>
        </p:spPr>
        <p:txBody>
          <a:bodyPr vert="horz" lIns="91440" tIns="45720" rIns="91440" bIns="45720" rtlCol="0" anchor="t">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Date Placeholder 3"/>
          <p:cNvSpPr>
            <a:spLocks noGrp="1"/>
          </p:cNvSpPr>
          <p:nvPr>
            <p:ph type="dt" sz="half" idx="2"/>
          </p:nvPr>
        </p:nvSpPr>
        <p:spPr>
          <a:xfrm>
            <a:off x="6454588" y="5809152"/>
            <a:ext cx="1213821" cy="365125"/>
          </a:xfrm>
          <a:prstGeom prst="rect">
            <a:avLst/>
          </a:prstGeom>
        </p:spPr>
        <p:txBody>
          <a:bodyPr vert="horz" lIns="91440" tIns="45720" rIns="91440" bIns="45720" rtlCol="0" anchor="ctr"/>
          <a:lstStyle>
            <a:lvl1pPr algn="r">
              <a:defRPr sz="1200">
                <a:solidFill>
                  <a:schemeClr val="tx2"/>
                </a:solidFill>
                <a:latin typeface="Rage Italic" pitchFamily="66" charset="0"/>
              </a:defRPr>
            </a:lvl1pPr>
          </a:lstStyle>
          <a:p>
            <a:fld id="{15480749-1216-4914-8206-DBFDD93953AC}" type="datetimeFigureOut">
              <a:rPr lang="ar-EG" smtClean="0"/>
              <a:t>11/08/1441</a:t>
            </a:fld>
            <a:endParaRPr lang="ar-EG"/>
          </a:p>
        </p:txBody>
      </p:sp>
      <p:sp>
        <p:nvSpPr>
          <p:cNvPr id="5" name="Footer Placeholder 4"/>
          <p:cNvSpPr>
            <a:spLocks noGrp="1"/>
          </p:cNvSpPr>
          <p:nvPr>
            <p:ph type="ftr" sz="quarter" idx="3"/>
          </p:nvPr>
        </p:nvSpPr>
        <p:spPr>
          <a:xfrm>
            <a:off x="914401" y="5809152"/>
            <a:ext cx="5540188" cy="365125"/>
          </a:xfrm>
          <a:prstGeom prst="rect">
            <a:avLst/>
          </a:prstGeom>
        </p:spPr>
        <p:txBody>
          <a:bodyPr vert="horz" lIns="91440" tIns="45720" rIns="91440" bIns="45720" rtlCol="0" anchor="ctr"/>
          <a:lstStyle>
            <a:lvl1pPr algn="l">
              <a:defRPr sz="1400">
                <a:solidFill>
                  <a:schemeClr val="tx2"/>
                </a:solidFill>
                <a:latin typeface="Rage Italic" pitchFamily="66" charset="0"/>
              </a:defRPr>
            </a:lvl1pPr>
          </a:lstStyle>
          <a:p>
            <a:endParaRPr lang="ar-EG"/>
          </a:p>
        </p:txBody>
      </p:sp>
      <p:sp>
        <p:nvSpPr>
          <p:cNvPr id="6" name="Slide Number Placeholder 5"/>
          <p:cNvSpPr>
            <a:spLocks noGrp="1"/>
          </p:cNvSpPr>
          <p:nvPr>
            <p:ph type="sldNum" sz="quarter" idx="4"/>
          </p:nvPr>
        </p:nvSpPr>
        <p:spPr>
          <a:xfrm>
            <a:off x="7670202" y="5809152"/>
            <a:ext cx="554023" cy="365125"/>
          </a:xfrm>
          <a:prstGeom prst="rect">
            <a:avLst/>
          </a:prstGeom>
        </p:spPr>
        <p:txBody>
          <a:bodyPr vert="horz" lIns="91440" tIns="45720" rIns="91440" bIns="45720" rtlCol="0" anchor="ctr"/>
          <a:lstStyle>
            <a:lvl1pPr algn="r">
              <a:defRPr sz="1400">
                <a:solidFill>
                  <a:schemeClr val="tx2"/>
                </a:solidFill>
                <a:latin typeface="Rage Italic" pitchFamily="66" charset="0"/>
              </a:defRPr>
            </a:lvl1pPr>
          </a:lstStyle>
          <a:p>
            <a:fld id="{AEBCEC67-351D-42B2-B66A-DE04C3B41B52}" type="slidenum">
              <a:rPr lang="ar-EG" smtClean="0"/>
              <a:t>‹#›</a:t>
            </a:fld>
            <a:endParaRPr lang="ar-EG"/>
          </a:p>
        </p:txBody>
      </p:sp>
    </p:spTree>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914400" rtl="1" eaLnBrk="1" latinLnBrk="0" hangingPunct="1">
        <a:spcBef>
          <a:spcPct val="0"/>
        </a:spcBef>
        <a:buNone/>
        <a:defRPr sz="4400" kern="1200">
          <a:solidFill>
            <a:schemeClr val="tx1"/>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274320" indent="-274320" algn="r" defTabSz="914400" rtl="1"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r" defTabSz="914400" rtl="1"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r" defTabSz="914400" rtl="1"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r" defTabSz="914400" rtl="1"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r" defTabSz="914400" rtl="1"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r" defTabSz="914400" rtl="1"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r" defTabSz="914400" rtl="1"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r" defTabSz="914400" rtl="1"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r" defTabSz="914400" rtl="1"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7.png"/><Relationship Id="rId4" Type="http://schemas.openxmlformats.org/officeDocument/2006/relationships/image" Target="../media/image8.w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7.png"/><Relationship Id="rId4" Type="http://schemas.openxmlformats.org/officeDocument/2006/relationships/image" Target="../media/image9.wm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7.png"/><Relationship Id="rId4" Type="http://schemas.openxmlformats.org/officeDocument/2006/relationships/image" Target="../media/image10.wm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7.png"/><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hyperlink" Target="mailto:asmaa_mohamed@svu.edu.eg" TargetMode="Externa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69296" y="3933056"/>
            <a:ext cx="6912768" cy="1828090"/>
          </a:xfrm>
        </p:spPr>
        <p:txBody>
          <a:bodyPr>
            <a:noAutofit/>
          </a:bodyPr>
          <a:lstStyle/>
          <a:p>
            <a:pPr>
              <a:defRPr/>
            </a:pPr>
            <a:r>
              <a:rPr lang="ar-EG" sz="3200" b="1" dirty="0">
                <a:solidFill>
                  <a:srgbClr val="002060"/>
                </a:solidFill>
                <a:latin typeface="Rockwell Extra Bold" pitchFamily="18" charset="0"/>
                <a:cs typeface="Bader" pitchFamily="2" charset="-78"/>
              </a:rPr>
              <a:t>محـــــــاضــــــــــــرة</a:t>
            </a:r>
            <a:br>
              <a:rPr lang="ar-EG" sz="3200" b="1" dirty="0">
                <a:solidFill>
                  <a:srgbClr val="002060"/>
                </a:solidFill>
                <a:latin typeface="Rockwell Extra Bold" pitchFamily="18" charset="0"/>
                <a:cs typeface="Bader" pitchFamily="2" charset="-78"/>
              </a:rPr>
            </a:br>
            <a:r>
              <a:rPr lang="ar-EG" sz="3200" b="1" dirty="0" err="1">
                <a:solidFill>
                  <a:srgbClr val="FF0000"/>
                </a:solidFill>
                <a:latin typeface="Rockwell Extra Bold" pitchFamily="18" charset="0"/>
                <a:cs typeface="Bader" pitchFamily="2" charset="-78"/>
              </a:rPr>
              <a:t>فى</a:t>
            </a:r>
            <a:r>
              <a:rPr lang="ar-EG" sz="3200" b="1" dirty="0">
                <a:solidFill>
                  <a:srgbClr val="FF0000"/>
                </a:solidFill>
                <a:latin typeface="Rockwell Extra Bold" pitchFamily="18" charset="0"/>
                <a:cs typeface="Bader" pitchFamily="2" charset="-78"/>
              </a:rPr>
              <a:t> مادة: </a:t>
            </a:r>
            <a:r>
              <a:rPr lang="ar-EG" sz="3200" b="1" dirty="0" smtClean="0">
                <a:solidFill>
                  <a:srgbClr val="002060"/>
                </a:solidFill>
                <a:latin typeface="Rockwell Extra Bold" pitchFamily="18" charset="0"/>
                <a:cs typeface="Bader" pitchFamily="2" charset="-78"/>
              </a:rPr>
              <a:t>قاعة بحث </a:t>
            </a:r>
            <a:r>
              <a:rPr lang="ar-EG" sz="3200" dirty="0" smtClean="0">
                <a:solidFill>
                  <a:srgbClr val="193DD7"/>
                </a:solidFill>
                <a:latin typeface="Rockwell Extra Bold" pitchFamily="18" charset="0"/>
                <a:cs typeface="Bader" pitchFamily="2" charset="-78"/>
              </a:rPr>
              <a:t>30مارس2020)</a:t>
            </a:r>
            <a:br>
              <a:rPr lang="ar-EG" sz="3200" dirty="0" smtClean="0">
                <a:solidFill>
                  <a:srgbClr val="193DD7"/>
                </a:solidFill>
                <a:latin typeface="Rockwell Extra Bold" pitchFamily="18" charset="0"/>
                <a:cs typeface="Bader" pitchFamily="2" charset="-78"/>
              </a:rPr>
            </a:br>
            <a:r>
              <a:rPr lang="ar-EG" sz="3200" dirty="0" smtClean="0">
                <a:solidFill>
                  <a:srgbClr val="193DD7"/>
                </a:solidFill>
                <a:latin typeface="Rockwell Extra Bold" pitchFamily="18" charset="0"/>
                <a:cs typeface="Bader" pitchFamily="2" charset="-78"/>
              </a:rPr>
              <a:t>تمهيدي ماجستير</a:t>
            </a:r>
            <a:r>
              <a:rPr lang="en-US" sz="3200" dirty="0">
                <a:solidFill>
                  <a:srgbClr val="193DD7"/>
                </a:solidFill>
                <a:latin typeface="Rockwell Extra Bold" pitchFamily="18" charset="0"/>
                <a:cs typeface="Bader" pitchFamily="2" charset="-78"/>
              </a:rPr>
              <a:t/>
            </a:r>
            <a:br>
              <a:rPr lang="en-US" sz="3200" dirty="0">
                <a:solidFill>
                  <a:srgbClr val="193DD7"/>
                </a:solidFill>
                <a:latin typeface="Rockwell Extra Bold" pitchFamily="18" charset="0"/>
                <a:cs typeface="Bader" pitchFamily="2" charset="-78"/>
              </a:rPr>
            </a:br>
            <a:r>
              <a:rPr lang="ar-EG" sz="3200" b="1" dirty="0">
                <a:solidFill>
                  <a:srgbClr val="FF0000"/>
                </a:solidFill>
                <a:effectLst>
                  <a:outerShdw blurRad="38100" dist="38100" dir="2700000" algn="tl">
                    <a:srgbClr val="000000">
                      <a:alpha val="43137"/>
                    </a:srgbClr>
                  </a:outerShdw>
                </a:effectLst>
                <a:latin typeface="Rockwell Extra Bold" pitchFamily="18" charset="0"/>
                <a:cs typeface="Bader" pitchFamily="2" charset="-78"/>
              </a:rPr>
              <a:t>إعـــــــــــــــداد</a:t>
            </a:r>
            <a:br>
              <a:rPr lang="ar-EG" sz="3200" b="1" dirty="0">
                <a:solidFill>
                  <a:srgbClr val="FF0000"/>
                </a:solidFill>
                <a:effectLst>
                  <a:outerShdw blurRad="38100" dist="38100" dir="2700000" algn="tl">
                    <a:srgbClr val="000000">
                      <a:alpha val="43137"/>
                    </a:srgbClr>
                  </a:outerShdw>
                </a:effectLst>
                <a:latin typeface="Rockwell Extra Bold" pitchFamily="18" charset="0"/>
                <a:cs typeface="Bader" pitchFamily="2" charset="-78"/>
              </a:rPr>
            </a:br>
            <a:r>
              <a:rPr lang="ar-EG" sz="7200" b="1" dirty="0">
                <a:solidFill>
                  <a:srgbClr val="002060"/>
                </a:solidFill>
                <a:effectLst>
                  <a:outerShdw blurRad="38100" dist="38100" dir="2700000" algn="tl">
                    <a:srgbClr val="000000">
                      <a:alpha val="43137"/>
                    </a:srgbClr>
                  </a:outerShdw>
                </a:effectLst>
                <a:latin typeface="Rockwell Extra Bold" pitchFamily="18" charset="0"/>
                <a:cs typeface="MCS Erwah S_U normal." pitchFamily="2" charset="-78"/>
              </a:rPr>
              <a:t>د. </a:t>
            </a:r>
            <a:r>
              <a:rPr lang="ar-EG" sz="7200" b="1" dirty="0" smtClean="0">
                <a:solidFill>
                  <a:srgbClr val="002060"/>
                </a:solidFill>
                <a:effectLst>
                  <a:outerShdw blurRad="38100" dist="38100" dir="2700000" algn="tl">
                    <a:srgbClr val="000000">
                      <a:alpha val="43137"/>
                    </a:srgbClr>
                  </a:outerShdw>
                </a:effectLst>
                <a:latin typeface="Rockwell Extra Bold" pitchFamily="18" charset="0"/>
                <a:cs typeface="MCS Erwah S_U normal." pitchFamily="2" charset="-78"/>
              </a:rPr>
              <a:t>أسمـــــاء عرام</a:t>
            </a:r>
            <a:r>
              <a:rPr lang="ar-EG" sz="3200" b="1" dirty="0">
                <a:solidFill>
                  <a:srgbClr val="002060"/>
                </a:solidFill>
                <a:effectLst>
                  <a:outerShdw blurRad="38100" dist="38100" dir="2700000" algn="tl">
                    <a:srgbClr val="000000">
                      <a:alpha val="43137"/>
                    </a:srgbClr>
                  </a:outerShdw>
                </a:effectLst>
                <a:latin typeface="Rockwell Extra Bold" pitchFamily="18" charset="0"/>
                <a:cs typeface="MCS Erwah S_U normal." pitchFamily="2" charset="-78"/>
              </a:rPr>
              <a:t/>
            </a:r>
            <a:br>
              <a:rPr lang="ar-EG" sz="3200" b="1" dirty="0">
                <a:solidFill>
                  <a:srgbClr val="002060"/>
                </a:solidFill>
                <a:effectLst>
                  <a:outerShdw blurRad="38100" dist="38100" dir="2700000" algn="tl">
                    <a:srgbClr val="000000">
                      <a:alpha val="43137"/>
                    </a:srgbClr>
                  </a:outerShdw>
                </a:effectLst>
                <a:latin typeface="Rockwell Extra Bold" pitchFamily="18" charset="0"/>
                <a:cs typeface="MCS Erwah S_U normal." pitchFamily="2" charset="-78"/>
              </a:rPr>
            </a:br>
            <a:endParaRPr lang="en-US" sz="3200" dirty="0"/>
          </a:p>
        </p:txBody>
      </p:sp>
      <p:pic>
        <p:nvPicPr>
          <p:cNvPr id="4"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64273" y="166688"/>
            <a:ext cx="2016125" cy="185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87624" y="57400"/>
            <a:ext cx="2351087" cy="188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53447903"/>
      </p:ext>
    </p:extLst>
  </p:cSld>
  <p:clrMapOvr>
    <a:masterClrMapping/>
  </p:clrMapOvr>
  <mc:AlternateContent xmlns:mc="http://schemas.openxmlformats.org/markup-compatibility/2006">
    <mc:Choice xmlns:p14="http://schemas.microsoft.com/office/powerpoint/2010/main" Requires="p14">
      <p:transition spd="slow" p14:dur="4400" advTm="7878">
        <p14:honeycomb/>
      </p:transition>
    </mc:Choice>
    <mc:Fallback>
      <p:transition spd="slow" advTm="787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21" presetClass="entr" presetSubtype="1"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heel(1)">
                                      <p:cBhvr>
                                        <p:cTn id="9" dur="2000"/>
                                        <p:tgtEl>
                                          <p:spTgt spid="4"/>
                                        </p:tgtEl>
                                      </p:cBhvr>
                                    </p:animEffect>
                                  </p:childTnLst>
                                </p:cTn>
                              </p:par>
                            </p:childTnLst>
                          </p:cTn>
                        </p:par>
                        <p:par>
                          <p:cTn id="10" fill="hold">
                            <p:stCondLst>
                              <p:cond delay="2000"/>
                            </p:stCondLst>
                            <p:childTnLst>
                              <p:par>
                                <p:cTn id="11" presetID="21" presetClass="entr" presetSubtype="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Program Files\Microsoft Office\MEDIA\CAGCAT10\j0205462.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2958" y="4737201"/>
            <a:ext cx="1557443" cy="154961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691680" y="2690336"/>
            <a:ext cx="6768752" cy="830997"/>
          </a:xfrm>
          <a:prstGeom prst="rect">
            <a:avLst/>
          </a:prstGeom>
        </p:spPr>
        <p:txBody>
          <a:bodyPr wrap="square">
            <a:spAutoFit/>
          </a:bodyPr>
          <a:lstStyle/>
          <a:p>
            <a:endParaRPr lang="ar-EG" sz="2400" dirty="0"/>
          </a:p>
          <a:p>
            <a:endParaRPr lang="en-US" sz="2400" dirty="0"/>
          </a:p>
        </p:txBody>
      </p:sp>
      <p:sp>
        <p:nvSpPr>
          <p:cNvPr id="3" name="Rectangle 2"/>
          <p:cNvSpPr/>
          <p:nvPr/>
        </p:nvSpPr>
        <p:spPr>
          <a:xfrm>
            <a:off x="2285999" y="1859340"/>
            <a:ext cx="6134669" cy="3785652"/>
          </a:xfrm>
          <a:prstGeom prst="rect">
            <a:avLst/>
          </a:prstGeom>
        </p:spPr>
        <p:txBody>
          <a:bodyPr wrap="square">
            <a:spAutoFit/>
          </a:bodyPr>
          <a:lstStyle/>
          <a:p>
            <a:r>
              <a:rPr lang="ar-EG" sz="2400" u="sng" dirty="0" smtClean="0"/>
              <a:t>أخلاقيات </a:t>
            </a:r>
            <a:r>
              <a:rPr lang="ar-EG" sz="2400" u="sng" dirty="0"/>
              <a:t>البحث العلمي : </a:t>
            </a:r>
            <a:endParaRPr lang="en-US" sz="2400" dirty="0"/>
          </a:p>
          <a:p>
            <a:r>
              <a:rPr lang="ar-EG" sz="2400" dirty="0"/>
              <a:t>الاعتبارات الانسانية والاعتبارات الاجتماعية :</a:t>
            </a:r>
            <a:endParaRPr lang="en-US" sz="2400" dirty="0"/>
          </a:p>
          <a:p>
            <a:r>
              <a:rPr lang="ar-EG" sz="2400" dirty="0"/>
              <a:t>الاعتبارات الانسانية  تشمل  :-</a:t>
            </a:r>
            <a:endParaRPr lang="en-US" sz="2400" dirty="0"/>
          </a:p>
          <a:p>
            <a:r>
              <a:rPr lang="ar-EG" sz="2400" dirty="0"/>
              <a:t>- حماية المفحوصين من أي إيذاء نفسي أو عقلي أو حسي .</a:t>
            </a:r>
            <a:endParaRPr lang="en-US" sz="2400" dirty="0"/>
          </a:p>
          <a:p>
            <a:r>
              <a:rPr lang="ar-EG" sz="2400" dirty="0"/>
              <a:t>- حق المبحوث في الحفاظ علي سرية المعلومات المتعلقة بسلوكياتهم .</a:t>
            </a:r>
            <a:endParaRPr lang="en-US" sz="2400" dirty="0"/>
          </a:p>
          <a:p>
            <a:r>
              <a:rPr lang="ar-EG" sz="2400" dirty="0"/>
              <a:t>- التأكد علي أن مشاركة </a:t>
            </a:r>
            <a:r>
              <a:rPr lang="ar-EG" sz="2400" dirty="0" err="1"/>
              <a:t>المبحوثين</a:t>
            </a:r>
            <a:r>
              <a:rPr lang="ar-EG" sz="2400" dirty="0"/>
              <a:t> في البحث مشاركة تلقائية وطواعية بصوره تامه وأن من حقهم الانسحاب في أي وقت .</a:t>
            </a:r>
            <a:endParaRPr lang="en-US" sz="2400" dirty="0"/>
          </a:p>
          <a:p>
            <a:r>
              <a:rPr lang="ar-EG" sz="2400" dirty="0"/>
              <a:t>- ضرورة إعلام </a:t>
            </a:r>
            <a:r>
              <a:rPr lang="ar-EG" sz="2400" dirty="0" err="1"/>
              <a:t>المبحوثين</a:t>
            </a:r>
            <a:r>
              <a:rPr lang="ar-EG" sz="2400" dirty="0"/>
              <a:t> بماهية اجراءات الدراسة أو التجربة قبل البدء بها .</a:t>
            </a:r>
            <a:endParaRPr lang="en-US" sz="24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36168392"/>
      </p:ext>
    </p:extLst>
  </p:cSld>
  <p:clrMapOvr>
    <a:masterClrMapping/>
  </p:clrMapOvr>
  <mc:AlternateContent xmlns:mc="http://schemas.openxmlformats.org/markup-compatibility/2006">
    <mc:Choice xmlns:p14="http://schemas.microsoft.com/office/powerpoint/2010/main" Requires="p14">
      <p:transition spd="slow" p14:dur="2000" advTm="120111">
        <p14:ferris dir="r"/>
      </p:transition>
    </mc:Choice>
    <mc:Fallback>
      <p:transition spd="slow" advTm="12011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p:cNvSpPr txBox="1"/>
          <p:nvPr/>
        </p:nvSpPr>
        <p:spPr>
          <a:xfrm>
            <a:off x="1187624" y="1231104"/>
            <a:ext cx="6912768" cy="4893647"/>
          </a:xfrm>
          <a:prstGeom prst="rect">
            <a:avLst/>
          </a:prstGeom>
          <a:noFill/>
        </p:spPr>
        <p:txBody>
          <a:bodyPr wrap="square" rtlCol="1">
            <a:spAutoFit/>
          </a:bodyPr>
          <a:lstStyle/>
          <a:p>
            <a:r>
              <a:rPr lang="ar-EG" sz="2400" dirty="0" smtClean="0"/>
              <a:t>- </a:t>
            </a:r>
            <a:r>
              <a:rPr lang="ar-EG" sz="2400" dirty="0"/>
              <a:t>بعد انتهاء الدراسة يتم اعلام المشاركين بنتائج الدراسة .</a:t>
            </a:r>
            <a:endParaRPr lang="en-US" sz="2400" dirty="0"/>
          </a:p>
          <a:p>
            <a:r>
              <a:rPr lang="ar-EG" sz="2400" dirty="0"/>
              <a:t>- تتبع </a:t>
            </a:r>
            <a:r>
              <a:rPr lang="ar-EG" sz="2400" dirty="0" err="1"/>
              <a:t>وأكتشاف</a:t>
            </a:r>
            <a:r>
              <a:rPr lang="ar-EG" sz="2400" dirty="0"/>
              <a:t> أي آثار بعيدة المدي تظهر بعد الدراسة والعمل الجاد علي ازالتها أو التخفيف منها هذا حق المبحوث علي الباحث .</a:t>
            </a:r>
            <a:endParaRPr lang="en-US" sz="2400" dirty="0"/>
          </a:p>
          <a:p>
            <a:r>
              <a:rPr lang="ar-EG" sz="2400" dirty="0"/>
              <a:t>الاعتبارات الاجتماعية :-</a:t>
            </a:r>
            <a:endParaRPr lang="en-US" sz="2400" dirty="0"/>
          </a:p>
          <a:p>
            <a:r>
              <a:rPr lang="ar-EG" sz="2400" dirty="0"/>
              <a:t>- أن تصب البحوث في المصلحة العامة للمجتمع .</a:t>
            </a:r>
            <a:endParaRPr lang="en-US" sz="2400" dirty="0"/>
          </a:p>
          <a:p>
            <a:r>
              <a:rPr lang="ar-EG" sz="2400" dirty="0"/>
              <a:t>- الالتزام بأن يكون تمويل البحث محدداَ ومعروفاَ .</a:t>
            </a:r>
            <a:endParaRPr lang="en-US" sz="2400" dirty="0"/>
          </a:p>
          <a:p>
            <a:r>
              <a:rPr lang="ar-EG" sz="2400" dirty="0"/>
              <a:t>- عدم الاشتراك في أبحاث سرية لا يعلن عنها ولا تنشر نتائجها .</a:t>
            </a:r>
            <a:endParaRPr lang="en-US" sz="2400" dirty="0"/>
          </a:p>
          <a:p>
            <a:r>
              <a:rPr lang="ar-EG" sz="2400" dirty="0"/>
              <a:t>- عدم جمع معلومات غير معدة للسياق الاجتماعي والثقافي للمجتمع أي غير </a:t>
            </a:r>
            <a:r>
              <a:rPr lang="ar-EG" sz="2400" dirty="0" smtClean="0"/>
              <a:t>متوا</a:t>
            </a:r>
            <a:r>
              <a:rPr lang="ar-EG" sz="2400" dirty="0" smtClean="0"/>
              <a:t>فقة </a:t>
            </a:r>
            <a:r>
              <a:rPr lang="ar-EG" sz="2400" dirty="0" smtClean="0"/>
              <a:t>مع </a:t>
            </a:r>
            <a:r>
              <a:rPr lang="ar-EG" sz="2400" dirty="0"/>
              <a:t>عادات المجتمع وتقاليده .</a:t>
            </a:r>
            <a:endParaRPr lang="en-US" sz="2400" dirty="0"/>
          </a:p>
          <a:p>
            <a:r>
              <a:rPr lang="ar-EG" sz="2400" dirty="0"/>
              <a:t>- عدم جواز جمع بيانات باستخدام أجهزه التسجيل أو التصنت دون أخذ الموافقة المسبقة من </a:t>
            </a:r>
            <a:r>
              <a:rPr lang="ar-EG" sz="2400" dirty="0" err="1"/>
              <a:t>المبحوثين</a:t>
            </a:r>
            <a:r>
              <a:rPr lang="ar-EG" sz="2400" dirty="0"/>
              <a:t> .</a:t>
            </a:r>
            <a:endParaRPr lang="en-US" sz="2400" dirty="0"/>
          </a:p>
          <a:p>
            <a:r>
              <a:rPr lang="ar-EG" sz="2400" dirty="0"/>
              <a:t>- لا يجوز التستر أو اخفاء معلومات أو نتائج توصل إليها الباحث .</a:t>
            </a:r>
            <a:endParaRPr lang="en-US" sz="2400" dirty="0"/>
          </a:p>
          <a:p>
            <a:r>
              <a:rPr lang="ar-EG" sz="2400" dirty="0"/>
              <a:t>- الالتزام بالأمانة الفكرية في البحث </a:t>
            </a:r>
            <a:r>
              <a:rPr lang="ar-EG" sz="2400" dirty="0" smtClean="0"/>
              <a:t>.</a:t>
            </a:r>
            <a:endParaRPr lang="en-US" sz="24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21210330"/>
      </p:ext>
    </p:extLst>
  </p:cSld>
  <p:clrMapOvr>
    <a:masterClrMapping/>
  </p:clrMapOvr>
  <mc:AlternateContent xmlns:mc="http://schemas.openxmlformats.org/markup-compatibility/2006">
    <mc:Choice xmlns:p14="http://schemas.microsoft.com/office/powerpoint/2010/main" Requires="p14">
      <p:transition spd="slow" p14:dur="1600" advTm="145700">
        <p14:conveyor dir="r"/>
      </p:transition>
    </mc:Choice>
    <mc:Fallback>
      <p:transition spd="slow" advTm="1457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55576" y="1305342"/>
            <a:ext cx="7704856" cy="369332"/>
          </a:xfrm>
          <a:prstGeom prst="rect">
            <a:avLst/>
          </a:prstGeom>
        </p:spPr>
        <p:txBody>
          <a:bodyPr wrap="square">
            <a:spAutoFit/>
          </a:bodyPr>
          <a:lstStyle/>
          <a:p>
            <a:r>
              <a:rPr lang="ar-EG" dirty="0"/>
              <a:t> </a:t>
            </a:r>
            <a:endParaRPr lang="en-US" sz="2000" dirty="0"/>
          </a:p>
        </p:txBody>
      </p:sp>
      <p:sp>
        <p:nvSpPr>
          <p:cNvPr id="3" name="Rectangle 2"/>
          <p:cNvSpPr/>
          <p:nvPr/>
        </p:nvSpPr>
        <p:spPr>
          <a:xfrm>
            <a:off x="2286000" y="2690336"/>
            <a:ext cx="6174432" cy="1569660"/>
          </a:xfrm>
          <a:prstGeom prst="rect">
            <a:avLst/>
          </a:prstGeom>
        </p:spPr>
        <p:txBody>
          <a:bodyPr wrap="square">
            <a:spAutoFit/>
          </a:bodyPr>
          <a:lstStyle/>
          <a:p>
            <a:r>
              <a:rPr lang="ar-EG" sz="2400" dirty="0" smtClean="0"/>
              <a:t>الحرص </a:t>
            </a:r>
            <a:r>
              <a:rPr lang="ar-EG" sz="2400" dirty="0"/>
              <a:t>علي عدم استخدام أو تطويع نتائج البحث </a:t>
            </a:r>
            <a:r>
              <a:rPr lang="ar-EG" sz="2400" dirty="0" err="1"/>
              <a:t>للاضرار</a:t>
            </a:r>
            <a:r>
              <a:rPr lang="ar-EG" sz="2400" dirty="0"/>
              <a:t> بشكل مادي أو معنوي علي الأفراد أو المجتمعات .</a:t>
            </a:r>
            <a:endParaRPr lang="en-US" sz="2400" dirty="0"/>
          </a:p>
          <a:p>
            <a:r>
              <a:rPr lang="ar-EG" sz="2400" dirty="0"/>
              <a:t>- أن يتصف البحث بالأصالة والقيمة العلمية والاجتماعية والتطبيقية .</a:t>
            </a:r>
            <a:endParaRPr lang="en-US" sz="24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23122540"/>
      </p:ext>
    </p:extLst>
  </p:cSld>
  <p:clrMapOvr>
    <a:masterClrMapping/>
  </p:clrMapOvr>
  <mc:AlternateContent xmlns:mc="http://schemas.openxmlformats.org/markup-compatibility/2006">
    <mc:Choice xmlns:p14="http://schemas.microsoft.com/office/powerpoint/2010/main" Requires="p14">
      <p:transition spd="slow" p14:dur="4000" advTm="31893">
        <p14:vortex/>
      </p:transition>
    </mc:Choice>
    <mc:Fallback>
      <p:transition spd="slow" advTm="3189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Program Files\Microsoft Office\MEDIA\CAGCAT10\j025130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9569" y="4509120"/>
            <a:ext cx="2700069" cy="165618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89569" y="1997839"/>
            <a:ext cx="7428931" cy="2954655"/>
          </a:xfrm>
          <a:prstGeom prst="rect">
            <a:avLst/>
          </a:prstGeom>
        </p:spPr>
        <p:txBody>
          <a:bodyPr wrap="square">
            <a:spAutoFit/>
          </a:bodyPr>
          <a:lstStyle/>
          <a:p>
            <a:r>
              <a:rPr lang="ar-EG" dirty="0"/>
              <a:t> </a:t>
            </a:r>
            <a:endParaRPr lang="en-US" dirty="0"/>
          </a:p>
          <a:p>
            <a:r>
              <a:rPr lang="ar-EG" sz="2400" u="sng" dirty="0"/>
              <a:t>خصائص الباحث الجيد :-</a:t>
            </a:r>
            <a:endParaRPr lang="en-US" sz="2400" dirty="0"/>
          </a:p>
          <a:p>
            <a:r>
              <a:rPr lang="ar-EG" sz="2400" dirty="0"/>
              <a:t>تشمل السمات الشخصية , المعرفية , الأخلاقية .</a:t>
            </a:r>
            <a:endParaRPr lang="en-US" sz="2400" dirty="0"/>
          </a:p>
          <a:p>
            <a:r>
              <a:rPr lang="ar-EG" sz="2400" b="1" dirty="0"/>
              <a:t>السمات الشخصية :- </a:t>
            </a:r>
            <a:endParaRPr lang="en-US" sz="2400" dirty="0"/>
          </a:p>
          <a:p>
            <a:r>
              <a:rPr lang="ar-EG" sz="2400" dirty="0"/>
              <a:t> تشمل الأمانة , التعاون , المرونة , الموضوعية .</a:t>
            </a:r>
            <a:endParaRPr lang="en-US" sz="2400" dirty="0"/>
          </a:p>
          <a:p>
            <a:r>
              <a:rPr lang="ar-EG" sz="2400" b="1" dirty="0"/>
              <a:t>السمات المعرفية :-</a:t>
            </a:r>
            <a:endParaRPr lang="en-US" sz="2400" dirty="0"/>
          </a:p>
          <a:p>
            <a:r>
              <a:rPr lang="ar-EG" sz="2400" dirty="0"/>
              <a:t>القدرة علي حل المشكلات , القدرة علي التفكير المنطقي , القدرة علي إدارة الوقت , القدرة علي كتابة التقارير .</a:t>
            </a:r>
            <a:endParaRPr lang="en-US" sz="24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15142469"/>
      </p:ext>
    </p:extLst>
  </p:cSld>
  <p:clrMapOvr>
    <a:masterClrMapping/>
  </p:clrMapOvr>
  <mc:AlternateContent xmlns:mc="http://schemas.openxmlformats.org/markup-compatibility/2006">
    <mc:Choice xmlns:p14="http://schemas.microsoft.com/office/powerpoint/2010/main" Requires="p14">
      <p:transition spd="slow" p14:dur="1600" advTm="46316">
        <p14:prism dir="r" isContent="1"/>
      </p:transition>
    </mc:Choice>
    <mc:Fallback>
      <p:transition spd="slow" advTm="4631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Program Files\Microsoft Office\MEDIA\CAGCAT10\j0293240.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5947" y="4886954"/>
            <a:ext cx="2191545" cy="115488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286000" y="1859340"/>
            <a:ext cx="6174432" cy="4062651"/>
          </a:xfrm>
          <a:prstGeom prst="rect">
            <a:avLst/>
          </a:prstGeom>
        </p:spPr>
        <p:txBody>
          <a:bodyPr wrap="square">
            <a:spAutoFit/>
          </a:bodyPr>
          <a:lstStyle/>
          <a:p>
            <a:r>
              <a:rPr lang="ar-EG" dirty="0"/>
              <a:t> </a:t>
            </a:r>
            <a:endParaRPr lang="en-US" dirty="0"/>
          </a:p>
          <a:p>
            <a:r>
              <a:rPr lang="ar-EG" sz="2400" dirty="0"/>
              <a:t>السمات الأخلاقية :-</a:t>
            </a:r>
            <a:endParaRPr lang="en-US" sz="2400" dirty="0"/>
          </a:p>
          <a:p>
            <a:r>
              <a:rPr lang="ar-EG" sz="2400" dirty="0"/>
              <a:t>الأمانة وعدم التحيز أو التستر واحترام </a:t>
            </a:r>
            <a:r>
              <a:rPr lang="ar-EG" sz="2400" dirty="0" err="1"/>
              <a:t>المبحوثين</a:t>
            </a:r>
            <a:r>
              <a:rPr lang="ar-EG" sz="2400" dirty="0"/>
              <a:t> .</a:t>
            </a:r>
            <a:endParaRPr lang="en-US" sz="2400" dirty="0"/>
          </a:p>
          <a:p>
            <a:r>
              <a:rPr lang="ar-EG" sz="2400" dirty="0"/>
              <a:t> </a:t>
            </a:r>
            <a:endParaRPr lang="en-US" sz="2400" dirty="0"/>
          </a:p>
          <a:p>
            <a:r>
              <a:rPr lang="ar-EG" sz="2400" u="sng" dirty="0"/>
              <a:t>البحث العلمي في العالم العربي :- </a:t>
            </a:r>
            <a:endParaRPr lang="en-US" sz="2400" dirty="0"/>
          </a:p>
          <a:p>
            <a:r>
              <a:rPr lang="ar-EG" sz="2400" dirty="0"/>
              <a:t>هناك مجموعة من التقارير والاحصائيات الدولية التي تثير حالة من الاحباط واليأس حول واقع البحث العلمي في العالم العربي وانحطاط  في العالم العربي مقابل فكر ونهضه وتقدم وتقنيه في العالم الغربي لماذا ؟</a:t>
            </a:r>
            <a:endParaRPr lang="en-US" sz="2400" dirty="0"/>
          </a:p>
          <a:p>
            <a:r>
              <a:rPr lang="ar-EG" sz="2400" u="sng" dirty="0"/>
              <a:t>هناك مجموعة من الأسباب أت إلي </a:t>
            </a:r>
            <a:r>
              <a:rPr lang="ar-EG" sz="2400" u="sng" dirty="0" err="1"/>
              <a:t>انطاط</a:t>
            </a:r>
            <a:r>
              <a:rPr lang="ar-EG" sz="2400" u="sng" dirty="0"/>
              <a:t> البحث وتأخر واقع البحث العلمي في مصر والوطن العربي ؟</a:t>
            </a:r>
            <a:endParaRPr lang="en-US" sz="24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28203851"/>
      </p:ext>
    </p:extLst>
  </p:cSld>
  <p:clrMapOvr>
    <a:masterClrMapping/>
  </p:clrMapOvr>
  <mc:AlternateContent xmlns:mc="http://schemas.openxmlformats.org/markup-compatibility/2006">
    <mc:Choice xmlns:p14="http://schemas.microsoft.com/office/powerpoint/2010/main" Requires="p14">
      <p:transition spd="slow" p14:dur="900" advTm="38156">
        <p14:warp dir="in"/>
      </p:transition>
    </mc:Choice>
    <mc:Fallback>
      <p:transition spd="slow" advTm="3815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p:cNvSpPr txBox="1"/>
          <p:nvPr/>
        </p:nvSpPr>
        <p:spPr>
          <a:xfrm>
            <a:off x="3923928" y="836712"/>
            <a:ext cx="4176464" cy="6124754"/>
          </a:xfrm>
          <a:prstGeom prst="rect">
            <a:avLst/>
          </a:prstGeom>
          <a:noFill/>
        </p:spPr>
        <p:txBody>
          <a:bodyPr wrap="square" rtlCol="1">
            <a:spAutoFit/>
          </a:bodyPr>
          <a:lstStyle/>
          <a:p>
            <a:r>
              <a:rPr lang="ar-EG" sz="2800" dirty="0" smtClean="0"/>
              <a:t>- </a:t>
            </a:r>
            <a:r>
              <a:rPr lang="ar-EG" sz="2800" dirty="0"/>
              <a:t>شح الانفاق علي البحث والتطوير .</a:t>
            </a:r>
            <a:endParaRPr lang="en-US" sz="2800" dirty="0"/>
          </a:p>
          <a:p>
            <a:r>
              <a:rPr lang="ar-EG" sz="2800" dirty="0"/>
              <a:t>- قلة الطاقة البشرية العاملة في ميدان البحث العلمي .</a:t>
            </a:r>
            <a:endParaRPr lang="en-US" sz="2800" dirty="0"/>
          </a:p>
          <a:p>
            <a:r>
              <a:rPr lang="ar-EG" sz="2800" dirty="0"/>
              <a:t>- تدني الكفاءة في مخرجات التعليم والتي لا تركز علي البحث والابداع والتفكير , فالتعليم المدرسي مازال يركز علي التعليم التلقائي والحفظ .</a:t>
            </a:r>
            <a:endParaRPr lang="en-US" sz="2800" dirty="0"/>
          </a:p>
          <a:p>
            <a:r>
              <a:rPr lang="ar-EG" sz="2800" dirty="0"/>
              <a:t>- تدني مستوي الحريات الأساسية للمواطنين بشكل كبير , بسبب القهر والاستبداد .</a:t>
            </a:r>
            <a:endParaRPr lang="en-US" sz="2800" dirty="0"/>
          </a:p>
          <a:p>
            <a:r>
              <a:rPr lang="ar-EG" sz="2800" dirty="0"/>
              <a:t>- هجرة العقول البشرية إلي الخارج .</a:t>
            </a:r>
            <a:endParaRPr lang="en-US" sz="2800" dirty="0"/>
          </a:p>
          <a:p>
            <a:r>
              <a:rPr lang="ar-EG" sz="2800" dirty="0"/>
              <a:t> </a:t>
            </a:r>
            <a:endParaRPr lang="en-US" sz="2800" dirty="0"/>
          </a:p>
        </p:txBody>
      </p:sp>
      <p:pic>
        <p:nvPicPr>
          <p:cNvPr id="3" name="صورة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568" y="836712"/>
            <a:ext cx="3096344" cy="5400600"/>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39359641"/>
      </p:ext>
    </p:extLst>
  </p:cSld>
  <p:clrMapOvr>
    <a:masterClrMapping/>
  </p:clrMapOvr>
  <mc:AlternateContent xmlns:mc="http://schemas.openxmlformats.org/markup-compatibility/2006">
    <mc:Choice xmlns:p14="http://schemas.microsoft.com/office/powerpoint/2010/main" Requires="p14">
      <p:transition spd="slow" p14:dur="1200" advTm="91325">
        <p14:flip dir="l"/>
      </p:transition>
    </mc:Choice>
    <mc:Fallback>
      <p:transition spd="slow" advTm="9132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168" y="548680"/>
            <a:ext cx="2011363" cy="1852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2988" y="523280"/>
            <a:ext cx="2352675" cy="187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044935" y="2780928"/>
            <a:ext cx="7052543" cy="3416320"/>
          </a:xfrm>
          <a:prstGeom prst="rect">
            <a:avLst/>
          </a:prstGeom>
          <a:noFill/>
        </p:spPr>
        <p:txBody>
          <a:bodyPr wrap="square" rtlCol="0">
            <a:spAutoFit/>
          </a:bodyPr>
          <a:lstStyle/>
          <a:p>
            <a:pPr algn="ctr"/>
            <a:r>
              <a:rPr lang="ar-EG" sz="3600" b="1" u="sng" dirty="0" smtClean="0"/>
              <a:t>للتواصل :-</a:t>
            </a:r>
          </a:p>
          <a:p>
            <a:pPr algn="ctr"/>
            <a:r>
              <a:rPr lang="en-US" sz="3600" dirty="0" smtClean="0">
                <a:hlinkClick r:id="rId6"/>
              </a:rPr>
              <a:t>asmaa_mohamed@svu.edu.eg</a:t>
            </a:r>
            <a:endParaRPr lang="en-US" sz="3600" dirty="0" smtClean="0"/>
          </a:p>
          <a:p>
            <a:pPr algn="ctr"/>
            <a:r>
              <a:rPr lang="ar-EG" sz="3600" dirty="0" smtClean="0"/>
              <a:t>---------------------------------------------</a:t>
            </a:r>
            <a:endParaRPr lang="ar-EG" sz="3600" dirty="0"/>
          </a:p>
          <a:p>
            <a:pPr algn="ctr"/>
            <a:r>
              <a:rPr lang="ar-EG" sz="3600" dirty="0" smtClean="0"/>
              <a:t>أشكــركم عـلـي حــســن المتــــابعة</a:t>
            </a:r>
            <a:r>
              <a:rPr lang="en-US" sz="3600" dirty="0" smtClean="0"/>
              <a:t> </a:t>
            </a:r>
            <a:endParaRPr lang="ar-EG" sz="3600" dirty="0" smtClean="0"/>
          </a:p>
          <a:p>
            <a:pPr algn="ctr"/>
            <a:endParaRPr lang="ar-EG" sz="3600" dirty="0" smtClean="0"/>
          </a:p>
          <a:p>
            <a:pPr algn="l"/>
            <a:r>
              <a:rPr lang="ar-EG" sz="3600" dirty="0" smtClean="0"/>
              <a:t>د. أسمـــاء عـرام</a:t>
            </a:r>
            <a:endParaRPr lang="en-US" sz="36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02938761"/>
      </p:ext>
    </p:extLst>
  </p:cSld>
  <p:clrMapOvr>
    <a:masterClrMapping/>
  </p:clrMapOvr>
  <mc:AlternateContent xmlns:mc="http://schemas.openxmlformats.org/markup-compatibility/2006">
    <mc:Choice xmlns:p14="http://schemas.microsoft.com/office/powerpoint/2010/main" Requires="p14">
      <p:transition spd="slow" p14:dur="1500" advTm="12666">
        <p:split orient="vert"/>
      </p:transition>
    </mc:Choice>
    <mc:Fallback>
      <p:transition spd="slow" advTm="12666">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دبوس تثبيت">
  <a:themeElements>
    <a:clrScheme name="دبوس تثبيت">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دبوس تثبيت">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دبوس تثبيت">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Pushpin</Template>
  <TotalTime>889</TotalTime>
  <Words>294</Words>
  <Application>Microsoft Office PowerPoint</Application>
  <PresentationFormat>On-screen Show (4:3)</PresentationFormat>
  <Paragraphs>48</Paragraphs>
  <Slides>8</Slides>
  <Notes>1</Notes>
  <HiddenSlides>0</HiddenSlides>
  <MMClips>8</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دبوس تثبيت</vt:lpstr>
      <vt:lpstr>محـــــــاضــــــــــــرة فى مادة: قاعة بحث 30مارس2020) تمهيدي ماجستير إعـــــــــــــــداد د. أسمـــــاء عرام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samar</dc:creator>
  <cp:lastModifiedBy>D Asmaa</cp:lastModifiedBy>
  <cp:revision>87</cp:revision>
  <dcterms:created xsi:type="dcterms:W3CDTF">2019-11-10T16:57:12Z</dcterms:created>
  <dcterms:modified xsi:type="dcterms:W3CDTF">2020-04-04T07:35:57Z</dcterms:modified>
</cp:coreProperties>
</file>