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5" r:id="rId3"/>
    <p:sldId id="284" r:id="rId4"/>
    <p:sldId id="282" r:id="rId5"/>
    <p:sldId id="283" r:id="rId6"/>
    <p:sldId id="281" r:id="rId7"/>
    <p:sldId id="257" r:id="rId8"/>
    <p:sldId id="258" r:id="rId9"/>
    <p:sldId id="259" r:id="rId10"/>
    <p:sldId id="260" r:id="rId11"/>
    <p:sldId id="261" r:id="rId12"/>
    <p:sldId id="274" r:id="rId13"/>
    <p:sldId id="286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EG" b="1" smtClean="0"/>
              <a:t>مادة متخصصة </a:t>
            </a:r>
            <a:br>
              <a:rPr lang="ar-EG" b="1" smtClean="0"/>
            </a:br>
            <a:r>
              <a:rPr lang="ar-EG" b="1" smtClean="0"/>
              <a:t>تمهيدي ماجستير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ar-EG" b="1" dirty="0"/>
              <a:t>أ.م.د/محمد عمارة</a:t>
            </a:r>
          </a:p>
          <a:p>
            <a:r>
              <a:rPr lang="ar-EG" b="1" dirty="0"/>
              <a:t>أستاذ مساعد بقسم الإذاعة والتليفزيون</a:t>
            </a:r>
          </a:p>
          <a:p>
            <a:r>
              <a:rPr lang="ar-EG" b="1" dirty="0"/>
              <a:t>ووكيل كلية الإعلام لشؤن خدمة البيئة وتنمية المجتمع - جامعة جنوب الوادي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7052748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>
              <a:buNone/>
            </a:pPr>
            <a:r>
              <a:rPr lang="ar-EG" sz="4000" b="1" u="sng" dirty="0" smtClean="0"/>
              <a:t>8ـ التمثيلية الوظيفية:</a:t>
            </a:r>
          </a:p>
          <a:p>
            <a:pPr marL="0" indent="0" algn="r">
              <a:buNone/>
            </a:pPr>
            <a:r>
              <a:rPr lang="ar-EG" sz="4000" dirty="0" smtClean="0"/>
              <a:t>هي التي توظف لخدمة أهداف تعليمية أو سياسية أو تحريضية وغيرها.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8908569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>
              <a:buNone/>
            </a:pPr>
            <a:r>
              <a:rPr lang="ar-EG" sz="4400" b="1" u="sng" dirty="0" smtClean="0"/>
              <a:t>9ـ التمثيليات المعدة إذاعيا:</a:t>
            </a:r>
          </a:p>
          <a:p>
            <a:pPr marL="0" indent="0" algn="just">
              <a:buNone/>
            </a:pPr>
            <a:r>
              <a:rPr lang="ar-EG" sz="4400" dirty="0" smtClean="0"/>
              <a:t>          وهي تمثيليات يتم إعدادها إذاعيا عن قصة قصيرة أو طويلة أو رواية أو مسرحية.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0985457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>
              <a:buNone/>
            </a:pPr>
            <a:r>
              <a:rPr lang="ar-EG" sz="4000" b="1" u="sng" dirty="0" smtClean="0"/>
              <a:t>10ـ تمثيليات الأطفال:</a:t>
            </a:r>
          </a:p>
          <a:p>
            <a:pPr marL="0" indent="0" algn="just">
              <a:buNone/>
            </a:pPr>
            <a:r>
              <a:rPr lang="ar-EG" sz="4000" dirty="0" smtClean="0"/>
              <a:t>          تعد من أفضل الفنون الإذاعية جذبا للأطفال، أنها تجذب إنتباههم، وتثير خيالهم، يمكن أن ننتقل بالأطفال في الأجواء الخيالية وأجواء المغامرات والفضاء.</a:t>
            </a:r>
            <a:endParaRPr lang="ar-EG" sz="4000" dirty="0"/>
          </a:p>
        </p:txBody>
      </p:sp>
    </p:spTree>
    <p:extLst>
      <p:ext uri="{BB962C8B-B14F-4D97-AF65-F5344CB8AC3E}">
        <p14:creationId xmlns:p14="http://schemas.microsoft.com/office/powerpoint/2010/main" val="12523126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ar-EG" b="1" dirty="0" smtClean="0"/>
              <a:t>إنتهت المحاضرة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6489652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b="1" dirty="0" smtClean="0"/>
              <a:t>أنواع التمثيليات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>
              <a:buNone/>
            </a:pPr>
            <a:r>
              <a:rPr lang="ar-EG" sz="4000" b="1" u="sng" dirty="0" smtClean="0"/>
              <a:t>أولا التمثيلية المكتملة:</a:t>
            </a:r>
          </a:p>
          <a:p>
            <a:pPr marL="0" indent="0" algn="r">
              <a:buNone/>
            </a:pPr>
            <a:r>
              <a:rPr lang="ar-EG" sz="4000" b="1" dirty="0" smtClean="0"/>
              <a:t>وهي تمثيلية تنتهي أحداثها بانتهاء المساحة  </a:t>
            </a:r>
            <a:r>
              <a:rPr lang="en-US" sz="4000" b="1" dirty="0" smtClean="0"/>
              <a:t>               </a:t>
            </a:r>
            <a:r>
              <a:rPr lang="ar-EG" sz="4000" b="1" dirty="0" smtClean="0"/>
              <a:t>الزمنية المخصصة لاذاعتها.</a:t>
            </a:r>
            <a:endParaRPr lang="en-US" sz="4000" b="1" dirty="0" smtClean="0"/>
          </a:p>
          <a:p>
            <a:pPr marL="0" indent="0" algn="r">
              <a:buNone/>
            </a:pPr>
            <a:r>
              <a:rPr lang="ar-EG" sz="4000" b="1" dirty="0" smtClean="0"/>
              <a:t>ومن هذه التمثيليات المكتملة :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570416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>
              <a:buNone/>
            </a:pPr>
            <a:r>
              <a:rPr lang="ar-EG" sz="4000" b="1" u="sng" dirty="0" smtClean="0"/>
              <a:t>1ـ التمثيلية الإجتماعية:</a:t>
            </a:r>
          </a:p>
          <a:p>
            <a:pPr marL="0" indent="0" algn="r">
              <a:buNone/>
            </a:pPr>
            <a:r>
              <a:rPr lang="ar-EG" sz="4000" b="1" dirty="0" smtClean="0"/>
              <a:t>وهي التمثيلية التي تتناول موضوعات نابعة من صميم المجتمع، وهي تمثيلية واقعية، ولا يقصد بالواقعية أن تكون نقلا حرفيا لبعض ما يحدث في الحياة.</a:t>
            </a:r>
          </a:p>
        </p:txBody>
      </p:sp>
    </p:spTree>
    <p:extLst>
      <p:ext uri="{BB962C8B-B14F-4D97-AF65-F5344CB8AC3E}">
        <p14:creationId xmlns:p14="http://schemas.microsoft.com/office/powerpoint/2010/main" val="35211032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>
              <a:buNone/>
            </a:pPr>
            <a:r>
              <a:rPr lang="ar-EG" sz="4000" b="1" u="sng" dirty="0" smtClean="0"/>
              <a:t>2ـ التمثيلية العاطفية :</a:t>
            </a:r>
          </a:p>
          <a:p>
            <a:pPr marL="0" indent="0" algn="just">
              <a:buNone/>
            </a:pPr>
            <a:r>
              <a:rPr lang="ar-EG" b="1" dirty="0" smtClean="0"/>
              <a:t>ذات طابع إجتماعي، لكنها تتناول قصة من قصص الحب، وينبغي أن يكون هناك صراع من أجل حياة أفضل على أساس بناء بيت سعيد.</a:t>
            </a:r>
          </a:p>
        </p:txBody>
      </p:sp>
    </p:spTree>
    <p:extLst>
      <p:ext uri="{BB962C8B-B14F-4D97-AF65-F5344CB8AC3E}">
        <p14:creationId xmlns:p14="http://schemas.microsoft.com/office/powerpoint/2010/main" val="40813853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>
              <a:buNone/>
            </a:pPr>
            <a:r>
              <a:rPr lang="ar-EG" sz="4000" b="1" u="sng" dirty="0" smtClean="0"/>
              <a:t>3ـ التمثيلية الفكاهة:</a:t>
            </a:r>
            <a:endParaRPr lang="ar-EG" sz="4000" b="1" dirty="0" smtClean="0"/>
          </a:p>
          <a:p>
            <a:pPr marL="0" indent="0" algn="just">
              <a:buNone/>
            </a:pPr>
            <a:r>
              <a:rPr lang="ar-EG" sz="4000" b="1" dirty="0" smtClean="0"/>
              <a:t>تهدف التمثيلية الفكاهية إلى الترفيه، لكنها في الواقع تمثيليات إنتقادية تجعلنا نضحك من أخطائنا.</a:t>
            </a:r>
          </a:p>
        </p:txBody>
      </p:sp>
    </p:spTree>
    <p:extLst>
      <p:ext uri="{BB962C8B-B14F-4D97-AF65-F5344CB8AC3E}">
        <p14:creationId xmlns:p14="http://schemas.microsoft.com/office/powerpoint/2010/main" val="27701363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r">
              <a:buNone/>
            </a:pPr>
            <a:r>
              <a:rPr lang="ar-EG" sz="4400" b="1" u="sng" dirty="0" smtClean="0"/>
              <a:t>4ـ التمثيلية الدينية:</a:t>
            </a:r>
          </a:p>
          <a:p>
            <a:pPr marL="0" indent="0" algn="just">
              <a:buNone/>
            </a:pPr>
            <a:r>
              <a:rPr lang="ar-EG" sz="4400" b="1" dirty="0" smtClean="0"/>
              <a:t>هي التي تعالج موضوعا دينيا، مثل عرض تعاليم الدين وأسسه في أسلوب جذاب بحيث لا تتحول التمثيلية إلى وعظ مباشر لا يؤدي إلى تحقيق الهدف.</a:t>
            </a:r>
          </a:p>
        </p:txBody>
      </p:sp>
    </p:spTree>
    <p:extLst>
      <p:ext uri="{BB962C8B-B14F-4D97-AF65-F5344CB8AC3E}">
        <p14:creationId xmlns:p14="http://schemas.microsoft.com/office/powerpoint/2010/main" val="39192227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>
              <a:buNone/>
            </a:pPr>
            <a:r>
              <a:rPr lang="ar-EG" sz="4400" b="1" u="sng" dirty="0" smtClean="0"/>
              <a:t>5ـ التمثيلية البوليسية:</a:t>
            </a:r>
          </a:p>
          <a:p>
            <a:pPr marL="0" indent="0" algn="just">
              <a:buNone/>
            </a:pPr>
            <a:r>
              <a:rPr lang="ar-EG" sz="4400" b="1" dirty="0" smtClean="0"/>
              <a:t>        تدور أحداثها حول جريمة غامضة تنتهي بالكشف عن غموضها، بتحديد شخصية الجاني، والقبض عليه بعد مطاردة مثيرة.</a:t>
            </a:r>
          </a:p>
        </p:txBody>
      </p:sp>
    </p:spTree>
    <p:extLst>
      <p:ext uri="{BB962C8B-B14F-4D97-AF65-F5344CB8AC3E}">
        <p14:creationId xmlns:p14="http://schemas.microsoft.com/office/powerpoint/2010/main" val="10936937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>
              <a:buNone/>
            </a:pPr>
            <a:r>
              <a:rPr lang="ar-EG" sz="4000" b="1" u="sng" dirty="0" smtClean="0"/>
              <a:t>6ـ تمثيلية الخيال العلمي :</a:t>
            </a:r>
          </a:p>
          <a:p>
            <a:pPr marL="0" indent="0" algn="just">
              <a:buNone/>
            </a:pPr>
            <a:r>
              <a:rPr lang="ar-EG" sz="4000" b="1" dirty="0" smtClean="0"/>
              <a:t>وهي التي تعتمد على موضوعات الخيال العلمي ، لعل أشهر تمثيليات الخيال العلمي هي تمثيلية حرب الكواكب. </a:t>
            </a:r>
          </a:p>
        </p:txBody>
      </p:sp>
    </p:spTree>
    <p:extLst>
      <p:ext uri="{BB962C8B-B14F-4D97-AF65-F5344CB8AC3E}">
        <p14:creationId xmlns:p14="http://schemas.microsoft.com/office/powerpoint/2010/main" val="13159052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r">
              <a:buNone/>
            </a:pPr>
            <a:r>
              <a:rPr lang="ar-EG" sz="4000" b="1" u="sng" dirty="0" smtClean="0"/>
              <a:t>7ـ التمثيلية الوطنية:</a:t>
            </a:r>
          </a:p>
          <a:p>
            <a:pPr marL="0" indent="0" algn="just">
              <a:buNone/>
            </a:pPr>
            <a:r>
              <a:rPr lang="ar-EG" sz="4000" b="1" dirty="0" smtClean="0"/>
              <a:t>هي التي تقدم صورا متعددة من صور الكفاح في سبيل الوطن. </a:t>
            </a:r>
          </a:p>
          <a:p>
            <a:pPr marL="0" indent="0" algn="r">
              <a:buNone/>
            </a:pPr>
            <a:endParaRPr lang="en-US" sz="4000" b="1" u="sng" dirty="0"/>
          </a:p>
        </p:txBody>
      </p:sp>
    </p:spTree>
    <p:extLst>
      <p:ext uri="{BB962C8B-B14F-4D97-AF65-F5344CB8AC3E}">
        <p14:creationId xmlns:p14="http://schemas.microsoft.com/office/powerpoint/2010/main" val="40418855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</TotalTime>
  <Words>288</Words>
  <Application>Microsoft Office PowerPoint</Application>
  <PresentationFormat>On-screen Show (4:3)</PresentationFormat>
  <Paragraphs>29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مادة متخصصة  تمهيدي ماجستير</vt:lpstr>
      <vt:lpstr>أنواع التمثيليات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nile</dc:creator>
  <cp:lastModifiedBy>nile</cp:lastModifiedBy>
  <cp:revision>44</cp:revision>
  <dcterms:created xsi:type="dcterms:W3CDTF">2006-08-16T00:00:00Z</dcterms:created>
  <dcterms:modified xsi:type="dcterms:W3CDTF">2020-04-03T17:52:10Z</dcterms:modified>
</cp:coreProperties>
</file>