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4" r:id="rId4"/>
    <p:sldId id="282" r:id="rId5"/>
    <p:sldId id="283" r:id="rId6"/>
    <p:sldId id="281" r:id="rId7"/>
    <p:sldId id="257" r:id="rId8"/>
    <p:sldId id="258" r:id="rId9"/>
    <p:sldId id="28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b="1" smtClean="0"/>
              <a:t>مادة متخصصة </a:t>
            </a:r>
            <a:br>
              <a:rPr lang="ar-EG" b="1" smtClean="0"/>
            </a:br>
            <a:r>
              <a:rPr lang="ar-EG" b="1" smtClean="0"/>
              <a:t>تمهيدي ماجستير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EG" b="1" dirty="0"/>
              <a:t>أ.م.د/محمد عمارة</a:t>
            </a:r>
          </a:p>
          <a:p>
            <a:r>
              <a:rPr lang="ar-EG" b="1" dirty="0"/>
              <a:t>أستاذ مساعد بقسم الإذاعة والتليفزيون</a:t>
            </a:r>
          </a:p>
          <a:p>
            <a:r>
              <a:rPr lang="ar-EG" b="1" dirty="0"/>
              <a:t>ووكيل كلية الإعلام لشؤن خدمة البيئة وتنمية المجتمع - جامعة جنوب الوادي</a:t>
            </a:r>
          </a:p>
          <a:p>
            <a:endParaRPr lang="en-US" b="1" dirty="0"/>
          </a:p>
        </p:txBody>
      </p:sp>
      <p:pic>
        <p:nvPicPr>
          <p:cNvPr id="4" name="Audio 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8382000" y="60960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2748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17284"/>
    </mc:Choice>
    <mc:Fallback>
      <p:transition spd="slow" advTm="1728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التمثيليات المسلسلة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4000" b="1" dirty="0" smtClean="0"/>
              <a:t>هي التي تقدم في حلقات، حيث تقف كل حلقة عند موقف مثير، يشوق المستمع لمتابعة الأحداث في الحلقة التالية.</a:t>
            </a:r>
          </a:p>
          <a:p>
            <a:pPr marL="0" indent="0" algn="r">
              <a:buNone/>
            </a:pPr>
            <a:r>
              <a:rPr lang="ar-EG" sz="4000" b="1" dirty="0" smtClean="0"/>
              <a:t>والمسلسل يمكن أن يكون مسلسلا شهريا أو نصف شهري أو سباعية أو خماسية.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157041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b="1" dirty="0" smtClean="0"/>
              <a:t>أنواع التمثيليات المسلسلة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EG" sz="4000" b="1" u="sng" dirty="0" smtClean="0"/>
              <a:t>1ـ المسلسلة الحرة:</a:t>
            </a:r>
          </a:p>
          <a:p>
            <a:pPr marL="0" indent="0" algn="r">
              <a:buNone/>
            </a:pPr>
            <a:r>
              <a:rPr lang="ar-EG" sz="4000" b="1" dirty="0" smtClean="0"/>
              <a:t>وهي تمثيليات مفتوحة فيمكن تناول جميع الموضوعات سواء في شكل دينية او اجتماعية او وطنية أو عاطفية او بوليسية وغيرها</a:t>
            </a:r>
          </a:p>
        </p:txBody>
      </p:sp>
    </p:spTree>
    <p:extLst>
      <p:ext uri="{BB962C8B-B14F-4D97-AF65-F5344CB8AC3E}">
        <p14:creationId xmlns:p14="http://schemas.microsoft.com/office/powerpoint/2010/main" val="3521103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EG" sz="4000" b="1" u="sng" dirty="0" smtClean="0"/>
              <a:t>2ـ تمثيليات العائلة:</a:t>
            </a:r>
          </a:p>
          <a:p>
            <a:pPr marL="0" indent="0" algn="r">
              <a:buNone/>
            </a:pPr>
            <a:r>
              <a:rPr lang="ar-EG" sz="4000" b="1" dirty="0" smtClean="0"/>
              <a:t>وهي تمثيليات مسلسلة أبطالها شخصيات ثابتة كعائلة واحدة، ودائما ما يفضل المستمع أن تكون العائلة من الطبقة المتوسطة. </a:t>
            </a:r>
          </a:p>
        </p:txBody>
      </p:sp>
    </p:spTree>
    <p:extLst>
      <p:ext uri="{BB962C8B-B14F-4D97-AF65-F5344CB8AC3E}">
        <p14:creationId xmlns:p14="http://schemas.microsoft.com/office/powerpoint/2010/main" val="4081385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EG" sz="4000" b="1" dirty="0" smtClean="0"/>
              <a:t>3ـ مسلسلات أوبرا الصابون:</a:t>
            </a:r>
          </a:p>
          <a:p>
            <a:pPr marL="0" indent="0" algn="r">
              <a:buNone/>
            </a:pPr>
            <a:r>
              <a:rPr lang="ar-EG" sz="4000" b="1" dirty="0" smtClean="0"/>
              <a:t>وهي دراما عائلية، وسبب تسميتها يرجع لنشأتها في الولايات المتحدة الامريكية حيث كانت تقدم لحساب شركات صناعة الصابون الكبرى . </a:t>
            </a:r>
          </a:p>
        </p:txBody>
      </p:sp>
    </p:spTree>
    <p:extLst>
      <p:ext uri="{BB962C8B-B14F-4D97-AF65-F5344CB8AC3E}">
        <p14:creationId xmlns:p14="http://schemas.microsoft.com/office/powerpoint/2010/main" val="277013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r">
              <a:buNone/>
            </a:pPr>
            <a:r>
              <a:rPr lang="ar-EG" sz="4400" b="1" u="sng" dirty="0" smtClean="0"/>
              <a:t>4ـ مسلسلات الفريق الثابت:</a:t>
            </a:r>
          </a:p>
          <a:p>
            <a:pPr marL="0" indent="0" algn="r">
              <a:buNone/>
            </a:pPr>
            <a:r>
              <a:rPr lang="ar-EG" sz="4400" b="1" dirty="0" smtClean="0"/>
              <a:t>وهي تمثيليات مسلسلة أبطالها فريق ثابت، وكل حلقة تنتهي بنهاية الحلقة بمعنى أن المستمع يستطيع أن يفقد حلقة من الحلقات ويتابع المسلسل.  </a:t>
            </a:r>
          </a:p>
        </p:txBody>
      </p:sp>
    </p:spTree>
    <p:extLst>
      <p:ext uri="{BB962C8B-B14F-4D97-AF65-F5344CB8AC3E}">
        <p14:creationId xmlns:p14="http://schemas.microsoft.com/office/powerpoint/2010/main" val="3919222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ar-EG" sz="4400" b="1" u="sng" dirty="0" smtClean="0"/>
              <a:t>5ـ مسلسلات المكان الثابت:</a:t>
            </a:r>
          </a:p>
          <a:p>
            <a:pPr marL="0" indent="0" algn="r">
              <a:buNone/>
            </a:pPr>
            <a:r>
              <a:rPr lang="ar-EG" sz="4400" b="1" dirty="0" smtClean="0"/>
              <a:t>وهي تدور أحداثها في مكان واحد، وتكون كل حلقة مكتملة وقائمة بذاتها، لكن جميع أحداثها تدور في مكان واحد مثل التمثيليات التي تدور احداثها في فندق او على سفينة وغيرها</a:t>
            </a:r>
          </a:p>
        </p:txBody>
      </p:sp>
    </p:spTree>
    <p:extLst>
      <p:ext uri="{BB962C8B-B14F-4D97-AF65-F5344CB8AC3E}">
        <p14:creationId xmlns:p14="http://schemas.microsoft.com/office/powerpoint/2010/main" val="109369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>
              <a:buNone/>
            </a:pPr>
            <a:r>
              <a:rPr lang="ar-EG" sz="4000" b="1" u="sng" dirty="0" smtClean="0"/>
              <a:t>6ـ مسلسلات الشخصية الثابتة:</a:t>
            </a:r>
          </a:p>
          <a:p>
            <a:pPr marL="0" indent="0" algn="r">
              <a:buNone/>
            </a:pPr>
            <a:r>
              <a:rPr lang="ar-EG" sz="4000" b="1" dirty="0" smtClean="0"/>
              <a:t>وهنا يكون محور المسلسل نجما معروفا، او شخصية خيالية.</a:t>
            </a:r>
          </a:p>
        </p:txBody>
      </p:sp>
    </p:spTree>
    <p:extLst>
      <p:ext uri="{BB962C8B-B14F-4D97-AF65-F5344CB8AC3E}">
        <p14:creationId xmlns:p14="http://schemas.microsoft.com/office/powerpoint/2010/main" val="131590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ar-EG" b="1" dirty="0" smtClean="0"/>
              <a:t>إنتهت المحاضرة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48965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220</Words>
  <Application>Microsoft Office PowerPoint</Application>
  <PresentationFormat>On-screen Show (4:3)</PresentationFormat>
  <Paragraphs>21</Paragraphs>
  <Slides>9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مادة متخصصة  تمهيدي ماجستير</vt:lpstr>
      <vt:lpstr>التمثيليات المسلسلة</vt:lpstr>
      <vt:lpstr>أنواع التمثيليات المسلسلة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nile</dc:creator>
  <cp:lastModifiedBy>nile</cp:lastModifiedBy>
  <cp:revision>49</cp:revision>
  <dcterms:created xsi:type="dcterms:W3CDTF">2006-08-16T00:00:00Z</dcterms:created>
  <dcterms:modified xsi:type="dcterms:W3CDTF">2020-04-10T13:47:52Z</dcterms:modified>
</cp:coreProperties>
</file>