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8"/>
  </p:notesMasterIdLst>
  <p:sldIdLst>
    <p:sldId id="256" r:id="rId3"/>
    <p:sldId id="257" r:id="rId4"/>
    <p:sldId id="258" r:id="rId5"/>
    <p:sldId id="259" r:id="rId6"/>
    <p:sldId id="260" r:id="rId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100" d="100"/>
          <a:sy n="100" d="100"/>
        </p:scale>
        <p:origin x="-1104"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EG"/>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01A33CD3-E493-41F2-A17A-CE7DD243090A}" type="datetimeFigureOut">
              <a:rPr lang="ar-EG" smtClean="0"/>
              <a:t>07/08/1441</a:t>
            </a:fld>
            <a:endParaRPr lang="ar-EG"/>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EG"/>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EG"/>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22DE5EAC-8F94-4060-87A9-B7FE0019521E}" type="slidenum">
              <a:rPr lang="ar-EG" smtClean="0"/>
              <a:t>‹#›</a:t>
            </a:fld>
            <a:endParaRPr lang="ar-EG"/>
          </a:p>
        </p:txBody>
      </p:sp>
    </p:spTree>
    <p:extLst>
      <p:ext uri="{BB962C8B-B14F-4D97-AF65-F5344CB8AC3E}">
        <p14:creationId xmlns:p14="http://schemas.microsoft.com/office/powerpoint/2010/main" val="1349789027"/>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fld id="{91676E60-9EB7-4D62-A405-744F96DD4D50}" type="datetime1">
              <a:rPr lang="en-US" smtClean="0"/>
              <a:t>3/31/2020</a:t>
            </a:fld>
            <a:endParaRPr lang="en-US"/>
          </a:p>
        </p:txBody>
      </p:sp>
      <p:sp>
        <p:nvSpPr>
          <p:cNvPr id="5" name="Footer Placeholder 4"/>
          <p:cNvSpPr>
            <a:spLocks noGrp="1"/>
          </p:cNvSpPr>
          <p:nvPr>
            <p:ph type="ftr" sz="quarter" idx="11"/>
          </p:nvPr>
        </p:nvSpPr>
        <p:spPr/>
        <p:txBody>
          <a:bodyPr/>
          <a:lstStyle>
            <a:lvl1pPr>
              <a:defRPr/>
            </a:lvl1pPr>
          </a:lstStyle>
          <a:p>
            <a:r>
              <a:rPr lang="ar-KW" smtClean="0"/>
              <a:t>كلية الاعلام- قسم العلاقات العامة</a:t>
            </a:r>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28925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8E345DBA-8209-4A8A-AD9A-E18D327F69B8}" type="datetime1">
              <a:rPr lang="en-US" smtClean="0"/>
              <a:t>3/31/2020</a:t>
            </a:fld>
            <a:endParaRPr lang="en-US"/>
          </a:p>
        </p:txBody>
      </p:sp>
      <p:sp>
        <p:nvSpPr>
          <p:cNvPr id="5" name="Footer Placeholder 4"/>
          <p:cNvSpPr>
            <a:spLocks noGrp="1"/>
          </p:cNvSpPr>
          <p:nvPr>
            <p:ph type="ftr" sz="quarter" idx="11"/>
          </p:nvPr>
        </p:nvSpPr>
        <p:spPr/>
        <p:txBody>
          <a:bodyPr/>
          <a:lstStyle>
            <a:lvl1pPr>
              <a:defRPr/>
            </a:lvl1pPr>
          </a:lstStyle>
          <a:p>
            <a:r>
              <a:rPr lang="ar-KW" smtClean="0"/>
              <a:t>كلية الاعلام- قسم العلاقات العامة</a:t>
            </a:r>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55348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0EF8CD0D-8363-4E1C-AC62-5A0D85B7D691}" type="datetime1">
              <a:rPr lang="en-US" smtClean="0"/>
              <a:t>3/31/2020</a:t>
            </a:fld>
            <a:endParaRPr lang="en-US"/>
          </a:p>
        </p:txBody>
      </p:sp>
      <p:sp>
        <p:nvSpPr>
          <p:cNvPr id="5" name="Footer Placeholder 4"/>
          <p:cNvSpPr>
            <a:spLocks noGrp="1"/>
          </p:cNvSpPr>
          <p:nvPr>
            <p:ph type="ftr" sz="quarter" idx="11"/>
          </p:nvPr>
        </p:nvSpPr>
        <p:spPr/>
        <p:txBody>
          <a:bodyPr/>
          <a:lstStyle>
            <a:lvl1pPr>
              <a:defRPr/>
            </a:lvl1pPr>
          </a:lstStyle>
          <a:p>
            <a:r>
              <a:rPr lang="ar-KW" smtClean="0"/>
              <a:t>كلية الاعلام- قسم العلاقات العامة</a:t>
            </a:r>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085869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fld id="{D76FC6E4-54E5-45DD-B9F6-22A176D51F78}" type="datetime1">
              <a:rPr lang="en-US" smtClean="0"/>
              <a:t>3/31/2020</a:t>
            </a:fld>
            <a:endParaRPr lang="en-US"/>
          </a:p>
        </p:txBody>
      </p:sp>
      <p:sp>
        <p:nvSpPr>
          <p:cNvPr id="5" name="Footer Placeholder 4"/>
          <p:cNvSpPr>
            <a:spLocks noGrp="1"/>
          </p:cNvSpPr>
          <p:nvPr>
            <p:ph type="ftr" sz="quarter" idx="11"/>
          </p:nvPr>
        </p:nvSpPr>
        <p:spPr/>
        <p:txBody>
          <a:bodyPr/>
          <a:lstStyle>
            <a:lvl1pPr>
              <a:defRPr/>
            </a:lvl1pPr>
          </a:lstStyle>
          <a:p>
            <a:r>
              <a:rPr lang="ar-KW" smtClean="0"/>
              <a:t>كلية الاعلام- قسم العلاقات العامة</a:t>
            </a:r>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767298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89282F7D-17D1-4A89-9CEA-8FB0DA99884A}" type="datetime1">
              <a:rPr lang="en-US" smtClean="0"/>
              <a:t>3/31/2020</a:t>
            </a:fld>
            <a:endParaRPr lang="en-US"/>
          </a:p>
        </p:txBody>
      </p:sp>
      <p:sp>
        <p:nvSpPr>
          <p:cNvPr id="5" name="Footer Placeholder 4"/>
          <p:cNvSpPr>
            <a:spLocks noGrp="1"/>
          </p:cNvSpPr>
          <p:nvPr>
            <p:ph type="ftr" sz="quarter" idx="11"/>
          </p:nvPr>
        </p:nvSpPr>
        <p:spPr/>
        <p:txBody>
          <a:bodyPr/>
          <a:lstStyle>
            <a:lvl1pPr>
              <a:defRPr/>
            </a:lvl1pPr>
          </a:lstStyle>
          <a:p>
            <a:r>
              <a:rPr lang="ar-KW" smtClean="0"/>
              <a:t>كلية الاعلام- قسم العلاقات العامة</a:t>
            </a:r>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56172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F006F73D-F3AD-426A-B826-93FAB0BEE659}" type="datetime1">
              <a:rPr lang="en-US" smtClean="0"/>
              <a:t>3/31/2020</a:t>
            </a:fld>
            <a:endParaRPr lang="en-US"/>
          </a:p>
        </p:txBody>
      </p:sp>
      <p:sp>
        <p:nvSpPr>
          <p:cNvPr id="5" name="Footer Placeholder 4"/>
          <p:cNvSpPr>
            <a:spLocks noGrp="1"/>
          </p:cNvSpPr>
          <p:nvPr>
            <p:ph type="ftr" sz="quarter" idx="11"/>
          </p:nvPr>
        </p:nvSpPr>
        <p:spPr/>
        <p:txBody>
          <a:bodyPr/>
          <a:lstStyle>
            <a:lvl1pPr>
              <a:defRPr/>
            </a:lvl1pPr>
          </a:lstStyle>
          <a:p>
            <a:r>
              <a:rPr lang="ar-KW" smtClean="0"/>
              <a:t>كلية الاعلام- قسم العلاقات العامة</a:t>
            </a:r>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6765395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p:txBody>
          <a:bodyPr/>
          <a:lstStyle>
            <a:lvl1pPr>
              <a:defRPr/>
            </a:lvl1pPr>
          </a:lstStyle>
          <a:p>
            <a:fld id="{1E467FA7-9949-423A-919D-D4A3A73A212A}" type="datetime1">
              <a:rPr lang="en-US" smtClean="0"/>
              <a:t>3/31/2020</a:t>
            </a:fld>
            <a:endParaRPr lang="en-US"/>
          </a:p>
        </p:txBody>
      </p:sp>
      <p:sp>
        <p:nvSpPr>
          <p:cNvPr id="6" name="Footer Placeholder 5"/>
          <p:cNvSpPr>
            <a:spLocks noGrp="1"/>
          </p:cNvSpPr>
          <p:nvPr>
            <p:ph type="ftr" sz="quarter" idx="11"/>
          </p:nvPr>
        </p:nvSpPr>
        <p:spPr/>
        <p:txBody>
          <a:bodyPr/>
          <a:lstStyle>
            <a:lvl1pPr>
              <a:defRPr/>
            </a:lvl1pPr>
          </a:lstStyle>
          <a:p>
            <a:r>
              <a:rPr lang="ar-KW" smtClean="0"/>
              <a:t>كلية الاعلام- قسم العلاقات العامة</a:t>
            </a:r>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551450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6"/>
          <p:cNvSpPr>
            <a:spLocks noGrp="1"/>
          </p:cNvSpPr>
          <p:nvPr>
            <p:ph type="dt" sz="half" idx="10"/>
          </p:nvPr>
        </p:nvSpPr>
        <p:spPr/>
        <p:txBody>
          <a:bodyPr/>
          <a:lstStyle>
            <a:lvl1pPr>
              <a:defRPr/>
            </a:lvl1pPr>
          </a:lstStyle>
          <a:p>
            <a:fld id="{FB38BBDD-7701-45D7-98C9-5188A4DB8D82}" type="datetime1">
              <a:rPr lang="en-US" smtClean="0"/>
              <a:t>3/31/2020</a:t>
            </a:fld>
            <a:endParaRPr lang="en-US"/>
          </a:p>
        </p:txBody>
      </p:sp>
      <p:sp>
        <p:nvSpPr>
          <p:cNvPr id="8" name="Footer Placeholder 7"/>
          <p:cNvSpPr>
            <a:spLocks noGrp="1"/>
          </p:cNvSpPr>
          <p:nvPr>
            <p:ph type="ftr" sz="quarter" idx="11"/>
          </p:nvPr>
        </p:nvSpPr>
        <p:spPr/>
        <p:txBody>
          <a:bodyPr/>
          <a:lstStyle>
            <a:lvl1pPr>
              <a:defRPr/>
            </a:lvl1pPr>
          </a:lstStyle>
          <a:p>
            <a:r>
              <a:rPr lang="ar-KW" smtClean="0"/>
              <a:t>كلية الاعلام- قسم العلاقات العامة</a:t>
            </a:r>
            <a:endParaRPr lang="en-US"/>
          </a:p>
        </p:txBody>
      </p:sp>
      <p:sp>
        <p:nvSpPr>
          <p:cNvPr id="9" name="Slide Number Placeholder 8"/>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091553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2"/>
          <p:cNvSpPr>
            <a:spLocks noGrp="1"/>
          </p:cNvSpPr>
          <p:nvPr>
            <p:ph type="dt" sz="half" idx="10"/>
          </p:nvPr>
        </p:nvSpPr>
        <p:spPr/>
        <p:txBody>
          <a:bodyPr/>
          <a:lstStyle>
            <a:lvl1pPr>
              <a:defRPr/>
            </a:lvl1pPr>
          </a:lstStyle>
          <a:p>
            <a:fld id="{793B2BF4-ADDB-49E9-8740-79ED10F2303D}" type="datetime1">
              <a:rPr lang="en-US" smtClean="0"/>
              <a:t>3/31/2020</a:t>
            </a:fld>
            <a:endParaRPr lang="en-US"/>
          </a:p>
        </p:txBody>
      </p:sp>
      <p:sp>
        <p:nvSpPr>
          <p:cNvPr id="4" name="Footer Placeholder 3"/>
          <p:cNvSpPr>
            <a:spLocks noGrp="1"/>
          </p:cNvSpPr>
          <p:nvPr>
            <p:ph type="ftr" sz="quarter" idx="11"/>
          </p:nvPr>
        </p:nvSpPr>
        <p:spPr/>
        <p:txBody>
          <a:bodyPr/>
          <a:lstStyle>
            <a:lvl1pPr>
              <a:defRPr/>
            </a:lvl1pPr>
          </a:lstStyle>
          <a:p>
            <a:r>
              <a:rPr lang="ar-KW" smtClean="0"/>
              <a:t>كلية الاعلام- قسم العلاقات العامة</a:t>
            </a:r>
            <a:endParaRPr lang="en-US"/>
          </a:p>
        </p:txBody>
      </p:sp>
      <p:sp>
        <p:nvSpPr>
          <p:cNvPr id="5" name="Slide Number Placeholder 4"/>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8977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F83E0EEC-15BD-4D32-9554-26A005B4A730}" type="datetime1">
              <a:rPr lang="en-US" smtClean="0"/>
              <a:t>3/31/2020</a:t>
            </a:fld>
            <a:endParaRPr lang="en-US"/>
          </a:p>
        </p:txBody>
      </p:sp>
      <p:sp>
        <p:nvSpPr>
          <p:cNvPr id="3" name="Footer Placeholder 2"/>
          <p:cNvSpPr>
            <a:spLocks noGrp="1"/>
          </p:cNvSpPr>
          <p:nvPr>
            <p:ph type="ftr" sz="quarter" idx="11"/>
          </p:nvPr>
        </p:nvSpPr>
        <p:spPr/>
        <p:txBody>
          <a:bodyPr/>
          <a:lstStyle>
            <a:lvl1pPr>
              <a:defRPr/>
            </a:lvl1pPr>
          </a:lstStyle>
          <a:p>
            <a:r>
              <a:rPr lang="ar-KW" smtClean="0"/>
              <a:t>كلية الاعلام- قسم العلاقات العامة</a:t>
            </a:r>
            <a:endParaRPr lang="en-US"/>
          </a:p>
        </p:txBody>
      </p:sp>
      <p:sp>
        <p:nvSpPr>
          <p:cNvPr id="4" name="Slide Number Placeholder 3"/>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5766388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A65E9761-2164-4406-9118-5D304EB79222}" type="datetime1">
              <a:rPr lang="en-US" smtClean="0"/>
              <a:t>3/31/2020</a:t>
            </a:fld>
            <a:endParaRPr lang="en-US"/>
          </a:p>
        </p:txBody>
      </p:sp>
      <p:sp>
        <p:nvSpPr>
          <p:cNvPr id="6" name="Footer Placeholder 5"/>
          <p:cNvSpPr>
            <a:spLocks noGrp="1"/>
          </p:cNvSpPr>
          <p:nvPr>
            <p:ph type="ftr" sz="quarter" idx="11"/>
          </p:nvPr>
        </p:nvSpPr>
        <p:spPr/>
        <p:txBody>
          <a:bodyPr/>
          <a:lstStyle>
            <a:lvl1pPr>
              <a:defRPr/>
            </a:lvl1pPr>
          </a:lstStyle>
          <a:p>
            <a:r>
              <a:rPr lang="ar-KW" smtClean="0"/>
              <a:t>كلية الاعلام- قسم العلاقات العامة</a:t>
            </a:r>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3143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60F45494-1571-46A6-B400-410D60EAB34D}" type="datetime1">
              <a:rPr lang="en-US" smtClean="0"/>
              <a:t>3/31/2020</a:t>
            </a:fld>
            <a:endParaRPr lang="en-US"/>
          </a:p>
        </p:txBody>
      </p:sp>
      <p:sp>
        <p:nvSpPr>
          <p:cNvPr id="5" name="Footer Placeholder 4"/>
          <p:cNvSpPr>
            <a:spLocks noGrp="1"/>
          </p:cNvSpPr>
          <p:nvPr>
            <p:ph type="ftr" sz="quarter" idx="11"/>
          </p:nvPr>
        </p:nvSpPr>
        <p:spPr/>
        <p:txBody>
          <a:bodyPr/>
          <a:lstStyle>
            <a:lvl1pPr>
              <a:defRPr/>
            </a:lvl1pPr>
          </a:lstStyle>
          <a:p>
            <a:r>
              <a:rPr lang="ar-KW" smtClean="0"/>
              <a:t>كلية الاعلام- قسم العلاقات العامة</a:t>
            </a:r>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49106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ar-E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0BABE65-2CFC-4DDC-89ED-A9955A53908F}" type="datetime1">
              <a:rPr lang="en-US" smtClean="0"/>
              <a:t>3/31/2020</a:t>
            </a:fld>
            <a:endParaRPr lang="en-US"/>
          </a:p>
        </p:txBody>
      </p:sp>
      <p:sp>
        <p:nvSpPr>
          <p:cNvPr id="6" name="Footer Placeholder 5"/>
          <p:cNvSpPr>
            <a:spLocks noGrp="1"/>
          </p:cNvSpPr>
          <p:nvPr>
            <p:ph type="ftr" sz="quarter" idx="11"/>
          </p:nvPr>
        </p:nvSpPr>
        <p:spPr/>
        <p:txBody>
          <a:bodyPr/>
          <a:lstStyle>
            <a:lvl1pPr>
              <a:defRPr/>
            </a:lvl1pPr>
          </a:lstStyle>
          <a:p>
            <a:r>
              <a:rPr lang="ar-KW" smtClean="0"/>
              <a:t>كلية الاعلام- قسم العلاقات العامة</a:t>
            </a:r>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040134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B890CC3E-A32F-41FF-806F-9C54FA99CA52}" type="datetime1">
              <a:rPr lang="en-US" smtClean="0"/>
              <a:t>3/31/2020</a:t>
            </a:fld>
            <a:endParaRPr lang="en-US"/>
          </a:p>
        </p:txBody>
      </p:sp>
      <p:sp>
        <p:nvSpPr>
          <p:cNvPr id="5" name="Footer Placeholder 4"/>
          <p:cNvSpPr>
            <a:spLocks noGrp="1"/>
          </p:cNvSpPr>
          <p:nvPr>
            <p:ph type="ftr" sz="quarter" idx="11"/>
          </p:nvPr>
        </p:nvSpPr>
        <p:spPr/>
        <p:txBody>
          <a:bodyPr/>
          <a:lstStyle>
            <a:lvl1pPr>
              <a:defRPr/>
            </a:lvl1pPr>
          </a:lstStyle>
          <a:p>
            <a:r>
              <a:rPr lang="ar-KW" smtClean="0"/>
              <a:t>كلية الاعلام- قسم العلاقات العامة</a:t>
            </a:r>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181401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74005EEC-CF40-4FEE-B68E-6DBD76A00386}" type="datetime1">
              <a:rPr lang="en-US" smtClean="0"/>
              <a:t>3/31/2020</a:t>
            </a:fld>
            <a:endParaRPr lang="en-US"/>
          </a:p>
        </p:txBody>
      </p:sp>
      <p:sp>
        <p:nvSpPr>
          <p:cNvPr id="5" name="Footer Placeholder 4"/>
          <p:cNvSpPr>
            <a:spLocks noGrp="1"/>
          </p:cNvSpPr>
          <p:nvPr>
            <p:ph type="ftr" sz="quarter" idx="11"/>
          </p:nvPr>
        </p:nvSpPr>
        <p:spPr/>
        <p:txBody>
          <a:bodyPr/>
          <a:lstStyle>
            <a:lvl1pPr>
              <a:defRPr/>
            </a:lvl1pPr>
          </a:lstStyle>
          <a:p>
            <a:r>
              <a:rPr lang="ar-KW" smtClean="0"/>
              <a:t>كلية الاعلام- قسم العلاقات العامة</a:t>
            </a:r>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60664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C552EBB6-3807-4EA3-933A-4A04EBAD888E}" type="datetime1">
              <a:rPr lang="en-US" smtClean="0"/>
              <a:t>3/31/2020</a:t>
            </a:fld>
            <a:endParaRPr lang="en-US"/>
          </a:p>
        </p:txBody>
      </p:sp>
      <p:sp>
        <p:nvSpPr>
          <p:cNvPr id="5" name="Footer Placeholder 4"/>
          <p:cNvSpPr>
            <a:spLocks noGrp="1"/>
          </p:cNvSpPr>
          <p:nvPr>
            <p:ph type="ftr" sz="quarter" idx="11"/>
          </p:nvPr>
        </p:nvSpPr>
        <p:spPr/>
        <p:txBody>
          <a:bodyPr/>
          <a:lstStyle>
            <a:lvl1pPr>
              <a:defRPr/>
            </a:lvl1pPr>
          </a:lstStyle>
          <a:p>
            <a:r>
              <a:rPr lang="ar-KW" smtClean="0"/>
              <a:t>كلية الاعلام- قسم العلاقات العامة</a:t>
            </a:r>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837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p:txBody>
          <a:bodyPr/>
          <a:lstStyle>
            <a:lvl1pPr>
              <a:defRPr/>
            </a:lvl1pPr>
          </a:lstStyle>
          <a:p>
            <a:fld id="{12F32334-F483-4E75-B53C-090AFE51C5E3}" type="datetime1">
              <a:rPr lang="en-US" smtClean="0"/>
              <a:t>3/31/2020</a:t>
            </a:fld>
            <a:endParaRPr lang="en-US"/>
          </a:p>
        </p:txBody>
      </p:sp>
      <p:sp>
        <p:nvSpPr>
          <p:cNvPr id="6" name="Footer Placeholder 5"/>
          <p:cNvSpPr>
            <a:spLocks noGrp="1"/>
          </p:cNvSpPr>
          <p:nvPr>
            <p:ph type="ftr" sz="quarter" idx="11"/>
          </p:nvPr>
        </p:nvSpPr>
        <p:spPr/>
        <p:txBody>
          <a:bodyPr/>
          <a:lstStyle>
            <a:lvl1pPr>
              <a:defRPr/>
            </a:lvl1pPr>
          </a:lstStyle>
          <a:p>
            <a:r>
              <a:rPr lang="ar-KW" smtClean="0"/>
              <a:t>كلية الاعلام- قسم العلاقات العامة</a:t>
            </a:r>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6029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6"/>
          <p:cNvSpPr>
            <a:spLocks noGrp="1"/>
          </p:cNvSpPr>
          <p:nvPr>
            <p:ph type="dt" sz="half" idx="10"/>
          </p:nvPr>
        </p:nvSpPr>
        <p:spPr/>
        <p:txBody>
          <a:bodyPr/>
          <a:lstStyle>
            <a:lvl1pPr>
              <a:defRPr/>
            </a:lvl1pPr>
          </a:lstStyle>
          <a:p>
            <a:fld id="{3C78CEEB-53AC-49C0-8393-12A41F39340B}" type="datetime1">
              <a:rPr lang="en-US" smtClean="0"/>
              <a:t>3/31/2020</a:t>
            </a:fld>
            <a:endParaRPr lang="en-US"/>
          </a:p>
        </p:txBody>
      </p:sp>
      <p:sp>
        <p:nvSpPr>
          <p:cNvPr id="8" name="Footer Placeholder 7"/>
          <p:cNvSpPr>
            <a:spLocks noGrp="1"/>
          </p:cNvSpPr>
          <p:nvPr>
            <p:ph type="ftr" sz="quarter" idx="11"/>
          </p:nvPr>
        </p:nvSpPr>
        <p:spPr/>
        <p:txBody>
          <a:bodyPr/>
          <a:lstStyle>
            <a:lvl1pPr>
              <a:defRPr/>
            </a:lvl1pPr>
          </a:lstStyle>
          <a:p>
            <a:r>
              <a:rPr lang="ar-KW" smtClean="0"/>
              <a:t>كلية الاعلام- قسم العلاقات العامة</a:t>
            </a:r>
            <a:endParaRPr lang="en-US"/>
          </a:p>
        </p:txBody>
      </p:sp>
      <p:sp>
        <p:nvSpPr>
          <p:cNvPr id="9" name="Slide Number Placeholder 8"/>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7567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2"/>
          <p:cNvSpPr>
            <a:spLocks noGrp="1"/>
          </p:cNvSpPr>
          <p:nvPr>
            <p:ph type="dt" sz="half" idx="10"/>
          </p:nvPr>
        </p:nvSpPr>
        <p:spPr/>
        <p:txBody>
          <a:bodyPr/>
          <a:lstStyle>
            <a:lvl1pPr>
              <a:defRPr/>
            </a:lvl1pPr>
          </a:lstStyle>
          <a:p>
            <a:fld id="{D5FD8EC4-26C2-460D-A2DE-FB129C255978}" type="datetime1">
              <a:rPr lang="en-US" smtClean="0"/>
              <a:t>3/31/2020</a:t>
            </a:fld>
            <a:endParaRPr lang="en-US"/>
          </a:p>
        </p:txBody>
      </p:sp>
      <p:sp>
        <p:nvSpPr>
          <p:cNvPr id="4" name="Footer Placeholder 3"/>
          <p:cNvSpPr>
            <a:spLocks noGrp="1"/>
          </p:cNvSpPr>
          <p:nvPr>
            <p:ph type="ftr" sz="quarter" idx="11"/>
          </p:nvPr>
        </p:nvSpPr>
        <p:spPr/>
        <p:txBody>
          <a:bodyPr/>
          <a:lstStyle>
            <a:lvl1pPr>
              <a:defRPr/>
            </a:lvl1pPr>
          </a:lstStyle>
          <a:p>
            <a:r>
              <a:rPr lang="ar-KW" smtClean="0"/>
              <a:t>كلية الاعلام- قسم العلاقات العامة</a:t>
            </a:r>
            <a:endParaRPr lang="en-US"/>
          </a:p>
        </p:txBody>
      </p:sp>
      <p:sp>
        <p:nvSpPr>
          <p:cNvPr id="5" name="Slide Number Placeholder 4"/>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11066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B61D61F3-3F82-48EE-BDAF-D8B0E40C765B}" type="datetime1">
              <a:rPr lang="en-US" smtClean="0"/>
              <a:t>3/31/2020</a:t>
            </a:fld>
            <a:endParaRPr lang="en-US"/>
          </a:p>
        </p:txBody>
      </p:sp>
      <p:sp>
        <p:nvSpPr>
          <p:cNvPr id="3" name="Footer Placeholder 2"/>
          <p:cNvSpPr>
            <a:spLocks noGrp="1"/>
          </p:cNvSpPr>
          <p:nvPr>
            <p:ph type="ftr" sz="quarter" idx="11"/>
          </p:nvPr>
        </p:nvSpPr>
        <p:spPr/>
        <p:txBody>
          <a:bodyPr/>
          <a:lstStyle>
            <a:lvl1pPr>
              <a:defRPr/>
            </a:lvl1pPr>
          </a:lstStyle>
          <a:p>
            <a:r>
              <a:rPr lang="ar-KW" smtClean="0"/>
              <a:t>كلية الاعلام- قسم العلاقات العامة</a:t>
            </a:r>
            <a:endParaRPr lang="en-US"/>
          </a:p>
        </p:txBody>
      </p:sp>
      <p:sp>
        <p:nvSpPr>
          <p:cNvPr id="4" name="Slide Number Placeholder 3"/>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96897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E0BA6D6E-75E5-4DBC-A3D8-F1E639ECF31F}" type="datetime1">
              <a:rPr lang="en-US" smtClean="0"/>
              <a:t>3/31/2020</a:t>
            </a:fld>
            <a:endParaRPr lang="en-US"/>
          </a:p>
        </p:txBody>
      </p:sp>
      <p:sp>
        <p:nvSpPr>
          <p:cNvPr id="6" name="Footer Placeholder 5"/>
          <p:cNvSpPr>
            <a:spLocks noGrp="1"/>
          </p:cNvSpPr>
          <p:nvPr>
            <p:ph type="ftr" sz="quarter" idx="11"/>
          </p:nvPr>
        </p:nvSpPr>
        <p:spPr/>
        <p:txBody>
          <a:bodyPr/>
          <a:lstStyle>
            <a:lvl1pPr>
              <a:defRPr/>
            </a:lvl1pPr>
          </a:lstStyle>
          <a:p>
            <a:r>
              <a:rPr lang="ar-KW" smtClean="0"/>
              <a:t>كلية الاعلام- قسم العلاقات العامة</a:t>
            </a:r>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091318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ar-E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798D421D-723A-41F2-8162-2968BE457E7F}" type="datetime1">
              <a:rPr lang="en-US" smtClean="0"/>
              <a:t>3/31/2020</a:t>
            </a:fld>
            <a:endParaRPr lang="en-US"/>
          </a:p>
        </p:txBody>
      </p:sp>
      <p:sp>
        <p:nvSpPr>
          <p:cNvPr id="6" name="Footer Placeholder 5"/>
          <p:cNvSpPr>
            <a:spLocks noGrp="1"/>
          </p:cNvSpPr>
          <p:nvPr>
            <p:ph type="ftr" sz="quarter" idx="11"/>
          </p:nvPr>
        </p:nvSpPr>
        <p:spPr/>
        <p:txBody>
          <a:bodyPr/>
          <a:lstStyle>
            <a:lvl1pPr>
              <a:defRPr/>
            </a:lvl1pPr>
          </a:lstStyle>
          <a:p>
            <a:r>
              <a:rPr lang="ar-KW" smtClean="0"/>
              <a:t>كلية الاعلام- قسم العلاقات العامة</a:t>
            </a:r>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1743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CAC2732D-5012-4BCC-B586-CB7952C91B3F}" type="datetime1">
              <a:rPr lang="en-US" smtClean="0"/>
              <a:t>3/31/2020</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r>
              <a:rPr lang="ar-KW" smtClean="0"/>
              <a:t>كلية الاعلام- قسم العلاقات العامة</a:t>
            </a: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ctr" rtl="1" eaLnBrk="1" fontAlgn="base" hangingPunct="1">
        <a:spcBef>
          <a:spcPct val="0"/>
        </a:spcBef>
        <a:spcAft>
          <a:spcPct val="0"/>
        </a:spcAft>
        <a:defRPr sz="4400">
          <a:solidFill>
            <a:schemeClr val="tx2"/>
          </a:solidFill>
          <a:latin typeface="+mj-lt"/>
          <a:ea typeface="+mj-ea"/>
          <a:cs typeface="+mj-cs"/>
        </a:defRPr>
      </a:lvl1pPr>
      <a:lvl2pPr algn="ctr" rtl="1" eaLnBrk="1" fontAlgn="base" hangingPunct="1">
        <a:spcBef>
          <a:spcPct val="0"/>
        </a:spcBef>
        <a:spcAft>
          <a:spcPct val="0"/>
        </a:spcAft>
        <a:defRPr sz="4400">
          <a:solidFill>
            <a:schemeClr val="tx2"/>
          </a:solidFill>
          <a:latin typeface="Arial" pitchFamily="34" charset="0"/>
          <a:cs typeface="Arial" pitchFamily="34" charset="0"/>
        </a:defRPr>
      </a:lvl2pPr>
      <a:lvl3pPr algn="ctr" rtl="1" eaLnBrk="1" fontAlgn="base" hangingPunct="1">
        <a:spcBef>
          <a:spcPct val="0"/>
        </a:spcBef>
        <a:spcAft>
          <a:spcPct val="0"/>
        </a:spcAft>
        <a:defRPr sz="4400">
          <a:solidFill>
            <a:schemeClr val="tx2"/>
          </a:solidFill>
          <a:latin typeface="Arial" pitchFamily="34" charset="0"/>
          <a:cs typeface="Arial" pitchFamily="34" charset="0"/>
        </a:defRPr>
      </a:lvl3pPr>
      <a:lvl4pPr algn="ctr" rtl="1" eaLnBrk="1" fontAlgn="base" hangingPunct="1">
        <a:spcBef>
          <a:spcPct val="0"/>
        </a:spcBef>
        <a:spcAft>
          <a:spcPct val="0"/>
        </a:spcAft>
        <a:defRPr sz="4400">
          <a:solidFill>
            <a:schemeClr val="tx2"/>
          </a:solidFill>
          <a:latin typeface="Arial" pitchFamily="34" charset="0"/>
          <a:cs typeface="Arial" pitchFamily="34" charset="0"/>
        </a:defRPr>
      </a:lvl4pPr>
      <a:lvl5pPr algn="ctr" rtl="1" eaLnBrk="1" fontAlgn="base" hangingPunct="1">
        <a:spcBef>
          <a:spcPct val="0"/>
        </a:spcBef>
        <a:spcAft>
          <a:spcPct val="0"/>
        </a:spcAft>
        <a:defRPr sz="4400">
          <a:solidFill>
            <a:schemeClr val="tx2"/>
          </a:solidFill>
          <a:latin typeface="Arial" pitchFamily="34" charset="0"/>
          <a:cs typeface="Arial" pitchFamily="34" charset="0"/>
        </a:defRPr>
      </a:lvl5pPr>
      <a:lvl6pPr marL="457200" algn="ctr" rtl="1" eaLnBrk="1" fontAlgn="base" hangingPunct="1">
        <a:spcBef>
          <a:spcPct val="0"/>
        </a:spcBef>
        <a:spcAft>
          <a:spcPct val="0"/>
        </a:spcAft>
        <a:defRPr sz="4400">
          <a:solidFill>
            <a:schemeClr val="tx2"/>
          </a:solidFill>
          <a:latin typeface="Arial" pitchFamily="34" charset="0"/>
          <a:cs typeface="Arial" pitchFamily="34" charset="0"/>
        </a:defRPr>
      </a:lvl6pPr>
      <a:lvl7pPr marL="914400" algn="ctr" rtl="1" eaLnBrk="1" fontAlgn="base" hangingPunct="1">
        <a:spcBef>
          <a:spcPct val="0"/>
        </a:spcBef>
        <a:spcAft>
          <a:spcPct val="0"/>
        </a:spcAft>
        <a:defRPr sz="4400">
          <a:solidFill>
            <a:schemeClr val="tx2"/>
          </a:solidFill>
          <a:latin typeface="Arial" pitchFamily="34" charset="0"/>
          <a:cs typeface="Arial" pitchFamily="34" charset="0"/>
        </a:defRPr>
      </a:lvl7pPr>
      <a:lvl8pPr marL="1371600" algn="ctr" rtl="1" eaLnBrk="1" fontAlgn="base" hangingPunct="1">
        <a:spcBef>
          <a:spcPct val="0"/>
        </a:spcBef>
        <a:spcAft>
          <a:spcPct val="0"/>
        </a:spcAft>
        <a:defRPr sz="4400">
          <a:solidFill>
            <a:schemeClr val="tx2"/>
          </a:solidFill>
          <a:latin typeface="Arial" pitchFamily="34" charset="0"/>
          <a:cs typeface="Arial" pitchFamily="34" charset="0"/>
        </a:defRPr>
      </a:lvl8pPr>
      <a:lvl9pPr marL="1828800" algn="ctr" rtl="1" eaLnBrk="1" fontAlgn="base" hangingPunct="1">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eaLnBrk="1" fontAlgn="base" hangingPunct="1">
        <a:spcBef>
          <a:spcPct val="20000"/>
        </a:spcBef>
        <a:spcAft>
          <a:spcPct val="0"/>
        </a:spcAft>
        <a:buChar char="•"/>
        <a:defRPr sz="3200">
          <a:solidFill>
            <a:schemeClr val="tx1"/>
          </a:solidFill>
          <a:latin typeface="+mn-lt"/>
          <a:ea typeface="+mn-ea"/>
          <a:cs typeface="+mn-cs"/>
        </a:defRPr>
      </a:lvl1pPr>
      <a:lvl2pPr marL="742950" indent="-285750" algn="r" rtl="1" eaLnBrk="1" fontAlgn="base" hangingPunct="1">
        <a:spcBef>
          <a:spcPct val="20000"/>
        </a:spcBef>
        <a:spcAft>
          <a:spcPct val="0"/>
        </a:spcAft>
        <a:buChar char="–"/>
        <a:defRPr sz="2800">
          <a:solidFill>
            <a:schemeClr val="tx1"/>
          </a:solidFill>
          <a:latin typeface="+mn-lt"/>
          <a:cs typeface="+mn-cs"/>
        </a:defRPr>
      </a:lvl2pPr>
      <a:lvl3pPr marL="1143000" indent="-228600" algn="r" rtl="1" eaLnBrk="1" fontAlgn="base" hangingPunct="1">
        <a:spcBef>
          <a:spcPct val="20000"/>
        </a:spcBef>
        <a:spcAft>
          <a:spcPct val="0"/>
        </a:spcAft>
        <a:buChar char="•"/>
        <a:defRPr sz="2400">
          <a:solidFill>
            <a:schemeClr val="tx1"/>
          </a:solidFill>
          <a:latin typeface="+mn-lt"/>
          <a:cs typeface="+mn-cs"/>
        </a:defRPr>
      </a:lvl3pPr>
      <a:lvl4pPr marL="1600200" indent="-228600" algn="r" rtl="1" eaLnBrk="1" fontAlgn="base" hangingPunct="1">
        <a:spcBef>
          <a:spcPct val="20000"/>
        </a:spcBef>
        <a:spcAft>
          <a:spcPct val="0"/>
        </a:spcAft>
        <a:buChar char="–"/>
        <a:defRPr sz="2000">
          <a:solidFill>
            <a:schemeClr val="tx1"/>
          </a:solidFill>
          <a:latin typeface="+mn-lt"/>
          <a:cs typeface="+mn-cs"/>
        </a:defRPr>
      </a:lvl4pPr>
      <a:lvl5pPr marL="2057400" indent="-228600" algn="r" rtl="1" eaLnBrk="1" fontAlgn="base" hangingPunct="1">
        <a:spcBef>
          <a:spcPct val="20000"/>
        </a:spcBef>
        <a:spcAft>
          <a:spcPct val="0"/>
        </a:spcAft>
        <a:buChar char="»"/>
        <a:defRPr sz="2000">
          <a:solidFill>
            <a:schemeClr val="tx1"/>
          </a:solidFill>
          <a:latin typeface="+mn-lt"/>
          <a:cs typeface="+mn-cs"/>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09FA82D8-0535-4B63-8BE3-3E4B4F059C6A}" type="datetime1">
              <a:rPr lang="en-US" smtClean="0"/>
              <a:t>3/31/2020</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r>
              <a:rPr lang="ar-KW" smtClean="0"/>
              <a:t>كلية الاعلام- قسم العلاقات العامة</a:t>
            </a: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ctr" rtl="1" eaLnBrk="1" fontAlgn="base" hangingPunct="1">
        <a:spcBef>
          <a:spcPct val="0"/>
        </a:spcBef>
        <a:spcAft>
          <a:spcPct val="0"/>
        </a:spcAft>
        <a:defRPr sz="4400">
          <a:solidFill>
            <a:schemeClr val="tx2"/>
          </a:solidFill>
          <a:latin typeface="+mj-lt"/>
          <a:ea typeface="+mj-ea"/>
          <a:cs typeface="+mj-cs"/>
        </a:defRPr>
      </a:lvl1pPr>
      <a:lvl2pPr algn="ctr" rtl="1" eaLnBrk="1" fontAlgn="base" hangingPunct="1">
        <a:spcBef>
          <a:spcPct val="0"/>
        </a:spcBef>
        <a:spcAft>
          <a:spcPct val="0"/>
        </a:spcAft>
        <a:defRPr sz="4400">
          <a:solidFill>
            <a:schemeClr val="tx2"/>
          </a:solidFill>
          <a:latin typeface="Arial" pitchFamily="34" charset="0"/>
          <a:cs typeface="Arial" pitchFamily="34" charset="0"/>
        </a:defRPr>
      </a:lvl2pPr>
      <a:lvl3pPr algn="ctr" rtl="1" eaLnBrk="1" fontAlgn="base" hangingPunct="1">
        <a:spcBef>
          <a:spcPct val="0"/>
        </a:spcBef>
        <a:spcAft>
          <a:spcPct val="0"/>
        </a:spcAft>
        <a:defRPr sz="4400">
          <a:solidFill>
            <a:schemeClr val="tx2"/>
          </a:solidFill>
          <a:latin typeface="Arial" pitchFamily="34" charset="0"/>
          <a:cs typeface="Arial" pitchFamily="34" charset="0"/>
        </a:defRPr>
      </a:lvl3pPr>
      <a:lvl4pPr algn="ctr" rtl="1" eaLnBrk="1" fontAlgn="base" hangingPunct="1">
        <a:spcBef>
          <a:spcPct val="0"/>
        </a:spcBef>
        <a:spcAft>
          <a:spcPct val="0"/>
        </a:spcAft>
        <a:defRPr sz="4400">
          <a:solidFill>
            <a:schemeClr val="tx2"/>
          </a:solidFill>
          <a:latin typeface="Arial" pitchFamily="34" charset="0"/>
          <a:cs typeface="Arial" pitchFamily="34" charset="0"/>
        </a:defRPr>
      </a:lvl4pPr>
      <a:lvl5pPr algn="ctr" rtl="1" eaLnBrk="1" fontAlgn="base" hangingPunct="1">
        <a:spcBef>
          <a:spcPct val="0"/>
        </a:spcBef>
        <a:spcAft>
          <a:spcPct val="0"/>
        </a:spcAft>
        <a:defRPr sz="4400">
          <a:solidFill>
            <a:schemeClr val="tx2"/>
          </a:solidFill>
          <a:latin typeface="Arial" pitchFamily="34" charset="0"/>
          <a:cs typeface="Arial" pitchFamily="34" charset="0"/>
        </a:defRPr>
      </a:lvl5pPr>
      <a:lvl6pPr marL="457200" algn="ctr" rtl="1" eaLnBrk="1" fontAlgn="base" hangingPunct="1">
        <a:spcBef>
          <a:spcPct val="0"/>
        </a:spcBef>
        <a:spcAft>
          <a:spcPct val="0"/>
        </a:spcAft>
        <a:defRPr sz="4400">
          <a:solidFill>
            <a:schemeClr val="tx2"/>
          </a:solidFill>
          <a:latin typeface="Arial" pitchFamily="34" charset="0"/>
          <a:cs typeface="Arial" pitchFamily="34" charset="0"/>
        </a:defRPr>
      </a:lvl6pPr>
      <a:lvl7pPr marL="914400" algn="ctr" rtl="1" eaLnBrk="1" fontAlgn="base" hangingPunct="1">
        <a:spcBef>
          <a:spcPct val="0"/>
        </a:spcBef>
        <a:spcAft>
          <a:spcPct val="0"/>
        </a:spcAft>
        <a:defRPr sz="4400">
          <a:solidFill>
            <a:schemeClr val="tx2"/>
          </a:solidFill>
          <a:latin typeface="Arial" pitchFamily="34" charset="0"/>
          <a:cs typeface="Arial" pitchFamily="34" charset="0"/>
        </a:defRPr>
      </a:lvl7pPr>
      <a:lvl8pPr marL="1371600" algn="ctr" rtl="1" eaLnBrk="1" fontAlgn="base" hangingPunct="1">
        <a:spcBef>
          <a:spcPct val="0"/>
        </a:spcBef>
        <a:spcAft>
          <a:spcPct val="0"/>
        </a:spcAft>
        <a:defRPr sz="4400">
          <a:solidFill>
            <a:schemeClr val="tx2"/>
          </a:solidFill>
          <a:latin typeface="Arial" pitchFamily="34" charset="0"/>
          <a:cs typeface="Arial" pitchFamily="34" charset="0"/>
        </a:defRPr>
      </a:lvl8pPr>
      <a:lvl9pPr marL="1828800" algn="ctr" rtl="1" eaLnBrk="1" fontAlgn="base" hangingPunct="1">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eaLnBrk="1" fontAlgn="base" hangingPunct="1">
        <a:spcBef>
          <a:spcPct val="20000"/>
        </a:spcBef>
        <a:spcAft>
          <a:spcPct val="0"/>
        </a:spcAft>
        <a:buChar char="•"/>
        <a:defRPr sz="3200">
          <a:solidFill>
            <a:schemeClr val="tx1"/>
          </a:solidFill>
          <a:latin typeface="+mn-lt"/>
          <a:ea typeface="+mn-ea"/>
          <a:cs typeface="+mn-cs"/>
        </a:defRPr>
      </a:lvl1pPr>
      <a:lvl2pPr marL="742950" indent="-285750" algn="r" rtl="1" eaLnBrk="1" fontAlgn="base" hangingPunct="1">
        <a:spcBef>
          <a:spcPct val="20000"/>
        </a:spcBef>
        <a:spcAft>
          <a:spcPct val="0"/>
        </a:spcAft>
        <a:buChar char="–"/>
        <a:defRPr sz="2800">
          <a:solidFill>
            <a:schemeClr val="tx1"/>
          </a:solidFill>
          <a:latin typeface="+mn-lt"/>
          <a:cs typeface="+mn-cs"/>
        </a:defRPr>
      </a:lvl2pPr>
      <a:lvl3pPr marL="1143000" indent="-228600" algn="r" rtl="1" eaLnBrk="1" fontAlgn="base" hangingPunct="1">
        <a:spcBef>
          <a:spcPct val="20000"/>
        </a:spcBef>
        <a:spcAft>
          <a:spcPct val="0"/>
        </a:spcAft>
        <a:buChar char="•"/>
        <a:defRPr sz="2400">
          <a:solidFill>
            <a:schemeClr val="tx1"/>
          </a:solidFill>
          <a:latin typeface="+mn-lt"/>
          <a:cs typeface="+mn-cs"/>
        </a:defRPr>
      </a:lvl3pPr>
      <a:lvl4pPr marL="1600200" indent="-228600" algn="r" rtl="1" eaLnBrk="1" fontAlgn="base" hangingPunct="1">
        <a:spcBef>
          <a:spcPct val="20000"/>
        </a:spcBef>
        <a:spcAft>
          <a:spcPct val="0"/>
        </a:spcAft>
        <a:buChar char="–"/>
        <a:defRPr sz="2000">
          <a:solidFill>
            <a:schemeClr val="tx1"/>
          </a:solidFill>
          <a:latin typeface="+mn-lt"/>
          <a:cs typeface="+mn-cs"/>
        </a:defRPr>
      </a:lvl4pPr>
      <a:lvl5pPr marL="2057400" indent="-228600" algn="r" rtl="1" eaLnBrk="1" fontAlgn="base" hangingPunct="1">
        <a:spcBef>
          <a:spcPct val="20000"/>
        </a:spcBef>
        <a:spcAft>
          <a:spcPct val="0"/>
        </a:spcAft>
        <a:buChar char="»"/>
        <a:defRPr sz="2000">
          <a:solidFill>
            <a:schemeClr val="tx1"/>
          </a:solidFill>
          <a:latin typeface="+mn-lt"/>
          <a:cs typeface="+mn-cs"/>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133600"/>
            <a:ext cx="7772400" cy="1470025"/>
          </a:xfrm>
        </p:spPr>
        <p:style>
          <a:lnRef idx="2">
            <a:schemeClr val="accent2"/>
          </a:lnRef>
          <a:fillRef idx="1">
            <a:schemeClr val="lt1"/>
          </a:fillRef>
          <a:effectRef idx="0">
            <a:schemeClr val="accent2"/>
          </a:effectRef>
          <a:fontRef idx="minor">
            <a:schemeClr val="dk1"/>
          </a:fontRef>
        </p:style>
        <p:txBody>
          <a:bodyPr/>
          <a:lstStyle/>
          <a:p>
            <a:r>
              <a:rPr lang="ar-KW" sz="2400" dirty="0" smtClean="0"/>
              <a:t>تابع الخطوات الاولية في إعداد البحوث الإعلامية</a:t>
            </a:r>
            <a:br>
              <a:rPr lang="ar-KW" sz="2400" dirty="0" smtClean="0"/>
            </a:br>
            <a:r>
              <a:rPr lang="ar-KW" sz="2400" dirty="0" err="1" smtClean="0"/>
              <a:t>أ.د</a:t>
            </a:r>
            <a:r>
              <a:rPr lang="ar-KW" sz="2400" dirty="0" smtClean="0"/>
              <a:t>/ محمد محفوظ الزهري </a:t>
            </a:r>
            <a:endParaRPr lang="ar-EG" sz="2400" dirty="0"/>
          </a:p>
        </p:txBody>
      </p:sp>
      <p:sp>
        <p:nvSpPr>
          <p:cNvPr id="4" name="TextBox 3"/>
          <p:cNvSpPr txBox="1"/>
          <p:nvPr/>
        </p:nvSpPr>
        <p:spPr>
          <a:xfrm>
            <a:off x="6186714" y="413657"/>
            <a:ext cx="2438400" cy="830997"/>
          </a:xfrm>
          <a:prstGeom prst="rect">
            <a:avLst/>
          </a:prstGeom>
          <a:noFill/>
        </p:spPr>
        <p:txBody>
          <a:bodyPr wrap="square" rtlCol="1">
            <a:spAutoFit/>
          </a:bodyPr>
          <a:lstStyle/>
          <a:p>
            <a:pPr algn="ctr"/>
            <a:r>
              <a:rPr lang="ar-EG" sz="2400" b="1" dirty="0" smtClean="0"/>
              <a:t>كلية الاعلام</a:t>
            </a:r>
          </a:p>
          <a:p>
            <a:pPr algn="ctr"/>
            <a:r>
              <a:rPr lang="ar-KW" sz="2400" b="1" dirty="0" smtClean="0"/>
              <a:t>تمهيدي ماجستير اعلام</a:t>
            </a:r>
            <a:endParaRPr lang="ar-EG" sz="2400" b="1" dirty="0"/>
          </a:p>
        </p:txBody>
      </p:sp>
      <p:sp>
        <p:nvSpPr>
          <p:cNvPr id="8" name="Slide Number Placeholder 7"/>
          <p:cNvSpPr>
            <a:spLocks noGrp="1"/>
          </p:cNvSpPr>
          <p:nvPr>
            <p:ph type="sldNum" sz="quarter" idx="12"/>
          </p:nvPr>
        </p:nvSpPr>
        <p:spPr/>
        <p:txBody>
          <a:bodyPr/>
          <a:lstStyle/>
          <a:p>
            <a:fld id="{B6F15528-21DE-4FAA-801E-634DDDAF4B2B}" type="slidenum">
              <a:rPr lang="en-US" smtClean="0"/>
              <a:pPr/>
              <a:t>1</a:t>
            </a:fld>
            <a:endParaRPr lang="en-US"/>
          </a:p>
        </p:txBody>
      </p:sp>
      <p:sp>
        <p:nvSpPr>
          <p:cNvPr id="3" name="Footer Placeholder 2"/>
          <p:cNvSpPr>
            <a:spLocks noGrp="1"/>
          </p:cNvSpPr>
          <p:nvPr>
            <p:ph type="ftr" sz="quarter" idx="11"/>
          </p:nvPr>
        </p:nvSpPr>
        <p:spPr/>
        <p:txBody>
          <a:bodyPr/>
          <a:lstStyle/>
          <a:p>
            <a:r>
              <a:rPr lang="ar-KW" smtClean="0"/>
              <a:t>كلية الاعلام- قسم العلاقات العامة</a:t>
            </a:r>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37122030"/>
      </p:ext>
    </p:extLst>
  </p:cSld>
  <p:clrMapOvr>
    <a:masterClrMapping/>
  </p:clrMapOvr>
  <mc:AlternateContent xmlns:mc="http://schemas.openxmlformats.org/markup-compatibility/2006" xmlns:p14="http://schemas.microsoft.com/office/powerpoint/2010/main">
    <mc:Choice Requires="p14">
      <p:transition spd="slow" p14:dur="2000" advTm="28718"/>
    </mc:Choice>
    <mc:Fallback xmlns="">
      <p:transition spd="slow" advTm="28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05000"/>
            <a:ext cx="8229600" cy="2895600"/>
          </a:xfrm>
        </p:spPr>
        <p:style>
          <a:lnRef idx="1">
            <a:schemeClr val="accent5"/>
          </a:lnRef>
          <a:fillRef idx="2">
            <a:schemeClr val="accent5"/>
          </a:fillRef>
          <a:effectRef idx="1">
            <a:schemeClr val="accent5"/>
          </a:effectRef>
          <a:fontRef idx="minor">
            <a:schemeClr val="dk1"/>
          </a:fontRef>
        </p:style>
        <p:txBody>
          <a:bodyPr>
            <a:normAutofit fontScale="90000"/>
          </a:bodyPr>
          <a:lstStyle/>
          <a:p>
            <a:pPr algn="r"/>
            <a:r>
              <a:rPr lang="ar-KW" sz="2400" u="sng" dirty="0" smtClean="0"/>
              <a:t>العنوان</a:t>
            </a:r>
            <a:r>
              <a:rPr lang="ar-KW" sz="2400" dirty="0" smtClean="0"/>
              <a:t>: المقولة السائدة «يعرف الكتاب من عنوانه» تدل على أنه يفترض أن يكون العنوان مؤشرا قويا على مضمون الكتاب لأن عدم صياغة عنوان دقيق لموضوع البحث كثيرا ما يصيب القارئ بخيبة أمل تجعله يحكم على مؤلف الكتاب بعدم مقدرته على التأليف بصورة صحيحة، بل وتضلل القارئ في عدم ملاءمة الكتاب أو البحث لما يريد أن يطلع عليه.</a:t>
            </a:r>
            <a:br>
              <a:rPr lang="ar-KW" sz="2400" dirty="0" smtClean="0"/>
            </a:br>
            <a:r>
              <a:rPr lang="ar-KW" sz="2400" dirty="0" smtClean="0"/>
              <a:t>ضوابط العنوان الجيد:</a:t>
            </a:r>
            <a:br>
              <a:rPr lang="ar-KW" sz="2400" dirty="0" smtClean="0"/>
            </a:br>
            <a:r>
              <a:rPr lang="ar-KW" sz="2400" dirty="0" smtClean="0"/>
              <a:t>1-أن يتضمن العنوان الفكرة الرئيسية للموضوع, بحيث لا يشير إلى أمور جانبية.</a:t>
            </a:r>
            <a:br>
              <a:rPr lang="ar-KW" sz="2400" dirty="0" smtClean="0"/>
            </a:br>
            <a:r>
              <a:rPr lang="ar-KW" sz="2400" dirty="0" smtClean="0"/>
              <a:t>2-أن يكون هناك ما يشير إلى المنهج المستخدم في الدراسة، كأن يقول: دراسة تحليلية.. دراسة وصفية.. دراسة تقويمية.. دراسة مسحية.. او نحوه.</a:t>
            </a:r>
            <a:br>
              <a:rPr lang="ar-KW" sz="2400" dirty="0" smtClean="0"/>
            </a:br>
            <a:r>
              <a:rPr lang="ar-KW" sz="2400" dirty="0" smtClean="0"/>
              <a:t>3-أن يكون العنوان مختصرا قدر </a:t>
            </a:r>
            <a:r>
              <a:rPr lang="ar-KW" sz="2400" dirty="0" err="1" smtClean="0"/>
              <a:t>الأمكان</a:t>
            </a:r>
            <a:r>
              <a:rPr lang="ar-KW" sz="2400" dirty="0" smtClean="0"/>
              <a:t>.</a:t>
            </a:r>
            <a:endParaRPr lang="ar-EG" sz="2400" dirty="0"/>
          </a:p>
        </p:txBody>
      </p:sp>
      <p:sp>
        <p:nvSpPr>
          <p:cNvPr id="8" name="Footer Placeholder 6"/>
          <p:cNvSpPr>
            <a:spLocks noGrp="1"/>
          </p:cNvSpPr>
          <p:nvPr>
            <p:ph type="ftr" sz="quarter" idx="11"/>
          </p:nvPr>
        </p:nvSpPr>
        <p:spPr>
          <a:xfrm>
            <a:off x="2819400" y="6363607"/>
            <a:ext cx="2895600" cy="476250"/>
          </a:xfrm>
        </p:spPr>
        <p:txBody>
          <a:bodyPr/>
          <a:lstStyle/>
          <a:p>
            <a:r>
              <a:rPr lang="ar-EG" dirty="0" smtClean="0"/>
              <a:t>كلية الاعلام- قسم العلاقات العامة</a:t>
            </a:r>
            <a:endParaRPr lang="en-US"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2</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26747190"/>
      </p:ext>
    </p:extLst>
  </p:cSld>
  <p:clrMapOvr>
    <a:masterClrMapping/>
  </p:clrMapOvr>
  <mc:AlternateContent xmlns:mc="http://schemas.openxmlformats.org/markup-compatibility/2006" xmlns:p14="http://schemas.microsoft.com/office/powerpoint/2010/main">
    <mc:Choice Requires="p14">
      <p:transition spd="slow" p14:dur="2000" advTm="158115"/>
    </mc:Choice>
    <mc:Fallback xmlns="">
      <p:transition spd="slow" advTm="158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4342" y="609600"/>
            <a:ext cx="8229600" cy="5287963"/>
          </a:xfrm>
        </p:spPr>
        <p:txBody>
          <a:bodyPr/>
          <a:lstStyle/>
          <a:p>
            <a:pPr marL="457200" lvl="1" indent="0" algn="r" rtl="1">
              <a:buNone/>
            </a:pPr>
            <a:r>
              <a:rPr lang="ar-KW" sz="2000" u="sng" dirty="0" smtClean="0"/>
              <a:t>المقدمة</a:t>
            </a:r>
            <a:r>
              <a:rPr lang="ar-KW" sz="2000" dirty="0" smtClean="0"/>
              <a:t>: تمثل المقدمة البحثية مدخلاً مهما لتعريف القارئ بطبيعة الدراسة التي هو بصدد الاطلاع عليها، كما انها تعد المكان المناسب لأقناعه بأهميتها ومدى الحاجة الى تناول موضوعها، غير أنه من الأهمية بمكان القول بأن صياغة المقدمة ينبغي أن لا تتم في هيئة نقاط مشتتة مبتورة عن بعضها البعض، وانما يجب أن تتم كتابتها بشكل انسيابي تجعل القارئ لا يحس بالانتقال من جزئية إلى أخرى بشكل مخل ولعل مما يساهم في تحقيق ذلك مراعاة ما يلى:-</a:t>
            </a:r>
          </a:p>
          <a:p>
            <a:pPr marL="457200" lvl="1" indent="0" algn="r" rtl="1">
              <a:buNone/>
            </a:pPr>
            <a:r>
              <a:rPr lang="ar-KW" sz="2000" dirty="0" smtClean="0"/>
              <a:t>1-تحديد محاور الموضوع، من خلال المتغيرات الواردة في عنوان الدراسة.</a:t>
            </a:r>
          </a:p>
          <a:p>
            <a:pPr marL="457200" lvl="1" indent="0" algn="r" rtl="1">
              <a:buNone/>
            </a:pPr>
            <a:r>
              <a:rPr lang="ar-KW" sz="2000" dirty="0" smtClean="0"/>
              <a:t>2-الأستفاده من المحاور في الشروع في كتابه المقدمة، ومراعاة البدء بالحديث عن التخصص بشكل موجز.</a:t>
            </a:r>
          </a:p>
          <a:p>
            <a:pPr marL="457200" lvl="1" indent="0" algn="r" rtl="1">
              <a:buNone/>
            </a:pPr>
            <a:r>
              <a:rPr lang="ar-KW" sz="2000" dirty="0" smtClean="0"/>
              <a:t>3-أن تتضمن الفقرة الأخيرة التي تتناول كل محور ما يوحى أو يأذن بالانتقال الى الحور الذى يليه.</a:t>
            </a:r>
          </a:p>
          <a:p>
            <a:pPr marL="457200" lvl="1" indent="0">
              <a:buNone/>
            </a:pPr>
            <a:r>
              <a:rPr lang="ar-KW" sz="2000" dirty="0" smtClean="0"/>
              <a:t> 4-تعزيز المادة التي يكتبها الباحث بما يدعم رأيه من احصائيات ونتائج علمية </a:t>
            </a:r>
            <a:r>
              <a:rPr lang="ar-KW" sz="2000" dirty="0"/>
              <a:t>تبرهن على </a:t>
            </a:r>
            <a:r>
              <a:rPr lang="ar-KW" sz="2000" dirty="0" smtClean="0"/>
              <a:t>أهمية موضوعه. حيث أن المقدمة ينبغي الا تعتمد على عبارات انشائية وانطباعات شخصية، بل انها جزء مهم من الدراسة ولا بد أن تؤسس على اطار علمي وموثوق. </a:t>
            </a:r>
            <a:endParaRPr lang="ar-KW" sz="2000" dirty="0"/>
          </a:p>
          <a:p>
            <a:pPr marL="457200" lvl="1" indent="0" algn="r" rtl="1">
              <a:buNone/>
            </a:pPr>
            <a:endParaRPr lang="ar-EG" sz="2400" dirty="0"/>
          </a:p>
        </p:txBody>
      </p:sp>
      <p:sp>
        <p:nvSpPr>
          <p:cNvPr id="2" name="Footer Placeholder 1"/>
          <p:cNvSpPr>
            <a:spLocks noGrp="1"/>
          </p:cNvSpPr>
          <p:nvPr>
            <p:ph type="ftr" sz="quarter" idx="11"/>
          </p:nvPr>
        </p:nvSpPr>
        <p:spPr/>
        <p:txBody>
          <a:bodyPr/>
          <a:lstStyle/>
          <a:p>
            <a:r>
              <a:rPr lang="ar-KW" smtClean="0"/>
              <a:t>كلية الاعلام- قسم العلاقات العامة</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3</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82956451"/>
      </p:ext>
    </p:extLst>
  </p:cSld>
  <p:clrMapOvr>
    <a:masterClrMapping/>
  </p:clrMapOvr>
  <mc:AlternateContent xmlns:mc="http://schemas.openxmlformats.org/markup-compatibility/2006" xmlns:p14="http://schemas.microsoft.com/office/powerpoint/2010/main">
    <mc:Choice Requires="p14">
      <p:transition spd="slow" p14:dur="2000" advTm="106273"/>
    </mc:Choice>
    <mc:Fallback xmlns="">
      <p:transition spd="slow" advTm="106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3375" y="1003617"/>
            <a:ext cx="8229600" cy="4525963"/>
          </a:xfrm>
        </p:spPr>
        <p:txBody>
          <a:bodyPr/>
          <a:lstStyle/>
          <a:p>
            <a:pPr marL="0" indent="0">
              <a:buNone/>
            </a:pPr>
            <a:r>
              <a:rPr lang="ar-KW" sz="2000" u="sng" dirty="0" smtClean="0"/>
              <a:t>الدراسات السابقة: </a:t>
            </a:r>
            <a:r>
              <a:rPr lang="ar-KW" sz="2000" dirty="0" smtClean="0"/>
              <a:t>لا بد من التمييز بين مصطلح ادبيات الدراسة ومصطلح الدراسات السابقة، فالمصطلح الأول اشمل واوسع من الثاني، حيث يقصد بأدبيات الدراسة كل ما تم رصده أو كتابته عن موضوع الدراسة أو احد جوانبها وهى في الغالب اطار نظري يشمل معلومات عامة يتم استقائها في كافة أنواع البحوث بمناهجها المختلفة.</a:t>
            </a:r>
          </a:p>
          <a:p>
            <a:pPr marL="0" indent="0">
              <a:buNone/>
            </a:pPr>
            <a:r>
              <a:rPr lang="ar-KW" sz="2000" dirty="0" smtClean="0"/>
              <a:t>أما الدراسات السابقة فالمقصود بها، البحوث العلمية التي تتعلق بموضوع الدراسة أو مجالها غير أن هناك تفاوتا بين أسلوب استعانة البحوث الكيفية واستعانة البحوث الكمية بالدراسات السابقة.</a:t>
            </a:r>
          </a:p>
          <a:p>
            <a:pPr marL="0" indent="0">
              <a:buNone/>
            </a:pPr>
            <a:r>
              <a:rPr lang="ar-KW" sz="2000" u="sng" dirty="0" smtClean="0"/>
              <a:t>أهمية الدراسات السابقة: </a:t>
            </a:r>
          </a:p>
          <a:p>
            <a:pPr marL="0" indent="0">
              <a:buNone/>
            </a:pPr>
            <a:r>
              <a:rPr lang="ar-KW" sz="2000" u="sng" dirty="0" smtClean="0"/>
              <a:t>1-</a:t>
            </a:r>
            <a:r>
              <a:rPr lang="ar-KW" sz="2000" dirty="0" smtClean="0"/>
              <a:t> انها تساعد الباحث على تجنب الموضوعات </a:t>
            </a:r>
            <a:r>
              <a:rPr lang="ar-KW" sz="2000" dirty="0" err="1" smtClean="0"/>
              <a:t>التى</a:t>
            </a:r>
            <a:r>
              <a:rPr lang="ar-KW" sz="2000" dirty="0" smtClean="0"/>
              <a:t> سبق دراستها، فلا يحدث التكرار غير الجدى مما يعد مضيعة لجهد الباحث ووقته.</a:t>
            </a:r>
          </a:p>
          <a:p>
            <a:pPr marL="0" indent="0">
              <a:buNone/>
            </a:pPr>
            <a:r>
              <a:rPr lang="ar-KW" sz="2000" dirty="0" smtClean="0"/>
              <a:t>2-انها تساعد على فهم موضوع الدراسة فهما جيدا والتعرف عليه من كافة جوانبه.</a:t>
            </a:r>
          </a:p>
          <a:p>
            <a:pPr marL="0" indent="0">
              <a:buNone/>
            </a:pPr>
            <a:r>
              <a:rPr lang="ar-KW" sz="2000" dirty="0" smtClean="0"/>
              <a:t>3-تسهم الدراسات السابقة في توجيه مسار الدراسات الجديدة في الكثير من الخطوات المهمة، وذلك مثل استخدام الإجراءات المنهجية المناسبة كأدوات القياس وغيرها.</a:t>
            </a:r>
          </a:p>
          <a:p>
            <a:pPr marL="0" indent="0">
              <a:buNone/>
            </a:pPr>
            <a:r>
              <a:rPr lang="ar-KW" sz="2000" dirty="0" smtClean="0"/>
              <a:t>4-تساعد الدراسات السابقة الباحث على تفسير نتائج الدراسة وشرحها وتتم هذه الخطوة في مرحلة.</a:t>
            </a:r>
            <a:endParaRPr lang="ar-EG" sz="2000" dirty="0"/>
          </a:p>
        </p:txBody>
      </p:sp>
      <p:sp>
        <p:nvSpPr>
          <p:cNvPr id="2" name="Footer Placeholder 1"/>
          <p:cNvSpPr>
            <a:spLocks noGrp="1"/>
          </p:cNvSpPr>
          <p:nvPr>
            <p:ph type="ftr" sz="quarter" idx="11"/>
          </p:nvPr>
        </p:nvSpPr>
        <p:spPr/>
        <p:txBody>
          <a:bodyPr/>
          <a:lstStyle/>
          <a:p>
            <a:r>
              <a:rPr lang="ar-KW" smtClean="0"/>
              <a:t>كلية الاعلام- قسم العلاقات العامة</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4</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47338232"/>
      </p:ext>
    </p:extLst>
  </p:cSld>
  <p:clrMapOvr>
    <a:masterClrMapping/>
  </p:clrMapOvr>
  <mc:AlternateContent xmlns:mc="http://schemas.openxmlformats.org/markup-compatibility/2006" xmlns:p14="http://schemas.microsoft.com/office/powerpoint/2010/main">
    <mc:Choice Requires="p14">
      <p:transition spd="slow" p14:dur="2000" advTm="185903"/>
    </mc:Choice>
    <mc:Fallback xmlns="">
      <p:transition spd="slow" advTm="185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8015" y="914400"/>
            <a:ext cx="8229600" cy="4525963"/>
          </a:xfrm>
        </p:spPr>
        <p:txBody>
          <a:bodyPr/>
          <a:lstStyle/>
          <a:p>
            <a:pPr marL="0" lvl="0" indent="0">
              <a:buNone/>
            </a:pPr>
            <a:r>
              <a:rPr lang="ar-KW" sz="2400" dirty="0"/>
              <a:t>مناقشة الباحث لنتائج </a:t>
            </a:r>
            <a:r>
              <a:rPr lang="ar-KW" sz="2400" dirty="0" smtClean="0"/>
              <a:t>دراساته.</a:t>
            </a:r>
          </a:p>
          <a:p>
            <a:pPr marL="0" lvl="0" indent="0">
              <a:buNone/>
            </a:pPr>
            <a:r>
              <a:rPr lang="ar-KW" sz="2400" dirty="0" smtClean="0"/>
              <a:t>وتوجد عناصر أساسية يتوقع تضمينها في دراسة الباحث من دراسات الآخرين العلمية و تتمثل في النقاط التالية :</a:t>
            </a:r>
          </a:p>
          <a:p>
            <a:pPr marL="0" lvl="0" indent="0" algn="l">
              <a:buNone/>
            </a:pPr>
            <a:r>
              <a:rPr lang="ar-KW" sz="2400" dirty="0" smtClean="0">
                <a:solidFill>
                  <a:srgbClr val="FF0000"/>
                </a:solidFill>
              </a:rPr>
              <a:t>نقوم بشرحها المحاضرة القادمة </a:t>
            </a:r>
            <a:endParaRPr lang="en-US" sz="2400" dirty="0">
              <a:solidFill>
                <a:srgbClr val="FF0000"/>
              </a:solidFill>
            </a:endParaRPr>
          </a:p>
        </p:txBody>
      </p:sp>
      <p:sp>
        <p:nvSpPr>
          <p:cNvPr id="2" name="Footer Placeholder 1"/>
          <p:cNvSpPr>
            <a:spLocks noGrp="1"/>
          </p:cNvSpPr>
          <p:nvPr>
            <p:ph type="ftr" sz="quarter" idx="11"/>
          </p:nvPr>
        </p:nvSpPr>
        <p:spPr/>
        <p:txBody>
          <a:bodyPr/>
          <a:lstStyle/>
          <a:p>
            <a:r>
              <a:rPr lang="ar-KW" smtClean="0"/>
              <a:t>كلية الاعلام- قسم العلاقات العامة</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5</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70128012"/>
      </p:ext>
    </p:extLst>
  </p:cSld>
  <p:clrMapOvr>
    <a:masterClrMapping/>
  </p:clrMapOvr>
  <mc:AlternateContent xmlns:mc="http://schemas.openxmlformats.org/markup-compatibility/2006" xmlns:p14="http://schemas.microsoft.com/office/powerpoint/2010/main">
    <mc:Choice Requires="p14">
      <p:transition spd="slow" p14:dur="2000" advTm="111512"/>
    </mc:Choice>
    <mc:Fallback xmlns="">
      <p:transition spd="slow" advTm="111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TotalTime>
  <Words>467</Words>
  <Application>Microsoft Office PowerPoint</Application>
  <PresentationFormat>On-screen Show (4:3)</PresentationFormat>
  <Paragraphs>29</Paragraphs>
  <Slides>5</Slides>
  <Notes>0</Notes>
  <HiddenSlides>0</HiddenSlides>
  <MMClips>5</MMClips>
  <ScaleCrop>false</ScaleCrop>
  <HeadingPairs>
    <vt:vector size="4" baseType="variant">
      <vt:variant>
        <vt:lpstr>Theme</vt:lpstr>
      </vt:variant>
      <vt:variant>
        <vt:i4>2</vt:i4>
      </vt:variant>
      <vt:variant>
        <vt:lpstr>Slide Titles</vt:lpstr>
      </vt:variant>
      <vt:variant>
        <vt:i4>5</vt:i4>
      </vt:variant>
    </vt:vector>
  </HeadingPairs>
  <TitlesOfParts>
    <vt:vector size="7" baseType="lpstr">
      <vt:lpstr>Diseño predeterminado</vt:lpstr>
      <vt:lpstr>1_Diseño predeterminado</vt:lpstr>
      <vt:lpstr>تابع الخطوات الاولية في إعداد البحوث الإعلامية أ.د/ محمد محفوظ الزهري </vt:lpstr>
      <vt:lpstr>العنوان: المقولة السائدة «يعرف الكتاب من عنوانه» تدل على أنه يفترض أن يكون العنوان مؤشرا قويا على مضمون الكتاب لأن عدم صياغة عنوان دقيق لموضوع البحث كثيرا ما يصيب القارئ بخيبة أمل تجعله يحكم على مؤلف الكتاب بعدم مقدرته على التأليف بصورة صحيحة، بل وتضلل القارئ في عدم ملاءمة الكتاب أو البحث لما يريد أن يطلع عليه. ضوابط العنوان الجيد: 1-أن يتضمن العنوان الفكرة الرئيسية للموضوع, بحيث لا يشير إلى أمور جانبية. 2-أن يكون هناك ما يشير إلى المنهج المستخدم في الدراسة، كأن يقول: دراسة تحليلية.. دراسة وصفية.. دراسة تقويمية.. دراسة مسحية.. او نحوه. 3-أن يكون العنوان مختصرا قدر الأمكان.</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h.elnouby.mass</dc:creator>
  <cp:lastModifiedBy>Lenovo</cp:lastModifiedBy>
  <cp:revision>32</cp:revision>
  <dcterms:created xsi:type="dcterms:W3CDTF">2006-08-16T00:00:00Z</dcterms:created>
  <dcterms:modified xsi:type="dcterms:W3CDTF">2020-03-31T20:27:15Z</dcterms:modified>
</cp:coreProperties>
</file>