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92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7234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4312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592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462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5971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483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0473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204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0007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5622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04FA9-F7CA-41B9-AF41-DEAB2D9D26B1}" type="datetimeFigureOut">
              <a:rPr lang="ar-EG" smtClean="0"/>
              <a:t>11/08/1441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38F4-77A1-45A5-92B0-B64170D539D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169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550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EG" dirty="0" smtClean="0"/>
              <a:t>اهم مصطلحات       </a:t>
            </a:r>
            <a:r>
              <a:rPr lang="en-US" dirty="0" smtClean="0"/>
              <a:t>chapter 2</a:t>
            </a:r>
            <a:endParaRPr lang="ar-EG" dirty="0" smtClean="0"/>
          </a:p>
          <a:p>
            <a:pPr algn="l" rtl="0"/>
            <a:r>
              <a:rPr lang="en-US" dirty="0" smtClean="0"/>
              <a:t>Planning</a:t>
            </a:r>
            <a:r>
              <a:rPr lang="ar-EG" dirty="0" smtClean="0"/>
              <a:t>  </a:t>
            </a:r>
          </a:p>
          <a:p>
            <a:pPr algn="l" rtl="0"/>
            <a:r>
              <a:rPr lang="ar-EG" dirty="0" smtClean="0"/>
              <a:t>التخطيط                                                      </a:t>
            </a:r>
            <a:endParaRPr lang="en-US" dirty="0" smtClean="0"/>
          </a:p>
          <a:p>
            <a:pPr algn="l" rtl="0"/>
            <a:r>
              <a:rPr lang="en-US" dirty="0" smtClean="0"/>
              <a:t>Staffing</a:t>
            </a:r>
          </a:p>
          <a:p>
            <a:r>
              <a:rPr lang="ar-EG" dirty="0" smtClean="0"/>
              <a:t>الموظفون او القائمون على العمل</a:t>
            </a:r>
            <a:endParaRPr lang="en-US" dirty="0" smtClean="0"/>
          </a:p>
          <a:p>
            <a:pPr algn="l" rtl="0"/>
            <a:r>
              <a:rPr lang="en-US" dirty="0" smtClean="0"/>
              <a:t>Budgeting</a:t>
            </a:r>
            <a:endParaRPr lang="ar-EG" dirty="0" smtClean="0"/>
          </a:p>
          <a:p>
            <a:pPr algn="l" rtl="0"/>
            <a:r>
              <a:rPr lang="ar-EG" dirty="0" smtClean="0"/>
              <a:t> الميزانية                                                     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200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Directing</a:t>
            </a:r>
            <a:endParaRPr lang="ar-EG" dirty="0" smtClean="0"/>
          </a:p>
          <a:p>
            <a:r>
              <a:rPr lang="ar-EG" dirty="0" smtClean="0"/>
              <a:t>التوجيه</a:t>
            </a:r>
          </a:p>
          <a:p>
            <a:pPr algn="l" rtl="0"/>
            <a:r>
              <a:rPr lang="en-US" dirty="0" smtClean="0"/>
              <a:t>Reporting</a:t>
            </a:r>
          </a:p>
          <a:p>
            <a:r>
              <a:rPr lang="ar-EG" dirty="0" smtClean="0"/>
              <a:t>التقارير </a:t>
            </a:r>
            <a:endParaRPr lang="en-US" dirty="0" smtClean="0"/>
          </a:p>
          <a:p>
            <a:pPr algn="l" rtl="0"/>
            <a:r>
              <a:rPr lang="en-US" dirty="0" smtClean="0"/>
              <a:t>The Activities in a Business Organization</a:t>
            </a:r>
          </a:p>
          <a:p>
            <a:r>
              <a:rPr lang="ar-EG" dirty="0" smtClean="0"/>
              <a:t>الأنشطة في الشركات التجارية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6732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Organization Chart</a:t>
            </a:r>
          </a:p>
          <a:p>
            <a:r>
              <a:rPr lang="ar-EG" dirty="0" smtClean="0"/>
              <a:t>الهيكل التنظيمى   </a:t>
            </a:r>
          </a:p>
          <a:p>
            <a:pPr algn="l" rtl="0"/>
            <a:r>
              <a:rPr lang="en-US" dirty="0" smtClean="0"/>
              <a:t>Strategic Planning</a:t>
            </a:r>
          </a:p>
          <a:p>
            <a:r>
              <a:rPr lang="ar-EG" dirty="0" smtClean="0"/>
              <a:t>التخطيط الاستراتيجي</a:t>
            </a:r>
          </a:p>
          <a:p>
            <a:pPr algn="l" rtl="0"/>
            <a:r>
              <a:rPr lang="en-US" dirty="0" smtClean="0"/>
              <a:t>Marketing:</a:t>
            </a:r>
          </a:p>
          <a:p>
            <a:pPr algn="r"/>
            <a:r>
              <a:rPr lang="ar-EG" dirty="0" smtClean="0"/>
              <a:t>التسويق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660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Finance</a:t>
            </a:r>
          </a:p>
          <a:p>
            <a:r>
              <a:rPr lang="ar-EG" dirty="0" smtClean="0"/>
              <a:t>الحسابات</a:t>
            </a:r>
          </a:p>
          <a:p>
            <a:pPr algn="l" rtl="0"/>
            <a:r>
              <a:rPr lang="en-US" dirty="0" smtClean="0"/>
              <a:t>Human Resources</a:t>
            </a:r>
          </a:p>
          <a:p>
            <a:r>
              <a:rPr lang="ar-EG" dirty="0" smtClean="0"/>
              <a:t>الموارد البشرية</a:t>
            </a:r>
          </a:p>
          <a:p>
            <a:pPr algn="l" rtl="0"/>
            <a:r>
              <a:rPr lang="en-US" dirty="0" smtClean="0"/>
              <a:t>Information Technology</a:t>
            </a:r>
          </a:p>
          <a:p>
            <a:r>
              <a:rPr lang="ar-EG" dirty="0" smtClean="0"/>
              <a:t>وحدة الخدمات الالكترونية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3885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An organization chart is the first step to managing business activities</a:t>
            </a:r>
          </a:p>
          <a:p>
            <a:pPr>
              <a:lnSpc>
                <a:spcPct val="150000"/>
              </a:lnSpc>
            </a:pPr>
            <a:r>
              <a:rPr lang="ar-EG" dirty="0" smtClean="0"/>
              <a:t>المخطط التنظيمي هو الخطوة الأولى فى الإدارة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Levels of Organization Activities</a:t>
            </a:r>
          </a:p>
          <a:p>
            <a:pPr>
              <a:lnSpc>
                <a:spcPct val="150000"/>
              </a:lnSpc>
            </a:pPr>
            <a:r>
              <a:rPr lang="ar-EG" dirty="0" smtClean="0"/>
              <a:t>مستويات أنشطة المنظمة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800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2</vt:lpstr>
      <vt:lpstr>Chapter 2</vt:lpstr>
      <vt:lpstr>Chapter 2</vt:lpstr>
      <vt:lpstr>Chapter 2</vt:lpstr>
      <vt:lpstr>Chapter 2</vt:lpstr>
      <vt:lpstr>Chapter 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UG</dc:creator>
  <cp:lastModifiedBy>UG</cp:lastModifiedBy>
  <cp:revision>5</cp:revision>
  <dcterms:created xsi:type="dcterms:W3CDTF">2020-04-04T16:08:31Z</dcterms:created>
  <dcterms:modified xsi:type="dcterms:W3CDTF">2020-04-04T17:28:14Z</dcterms:modified>
</cp:coreProperties>
</file>