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9" r:id="rId2"/>
    <p:sldId id="256" r:id="rId3"/>
    <p:sldId id="258" r:id="rId4"/>
    <p:sldId id="257" r:id="rId5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75" d="100"/>
          <a:sy n="75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E8B8-B3BD-476E-9CC2-AB7A5FAA1C71}" type="datetimeFigureOut">
              <a:rPr lang="ar-EG" smtClean="0"/>
              <a:t>19/08/1441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9166-A9A5-412A-8355-BEA8E7F2571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68723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E8B8-B3BD-476E-9CC2-AB7A5FAA1C71}" type="datetimeFigureOut">
              <a:rPr lang="ar-EG" smtClean="0"/>
              <a:t>19/08/1441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9166-A9A5-412A-8355-BEA8E7F2571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59345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E8B8-B3BD-476E-9CC2-AB7A5FAA1C71}" type="datetimeFigureOut">
              <a:rPr lang="ar-EG" smtClean="0"/>
              <a:t>19/08/1441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9166-A9A5-412A-8355-BEA8E7F2571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35981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E8B8-B3BD-476E-9CC2-AB7A5FAA1C71}" type="datetimeFigureOut">
              <a:rPr lang="ar-EG" smtClean="0"/>
              <a:t>19/08/1441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9166-A9A5-412A-8355-BEA8E7F2571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1322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E8B8-B3BD-476E-9CC2-AB7A5FAA1C71}" type="datetimeFigureOut">
              <a:rPr lang="ar-EG" smtClean="0"/>
              <a:t>19/08/1441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9166-A9A5-412A-8355-BEA8E7F2571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91689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E8B8-B3BD-476E-9CC2-AB7A5FAA1C71}" type="datetimeFigureOut">
              <a:rPr lang="ar-EG" smtClean="0"/>
              <a:t>19/08/1441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9166-A9A5-412A-8355-BEA8E7F2571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22082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E8B8-B3BD-476E-9CC2-AB7A5FAA1C71}" type="datetimeFigureOut">
              <a:rPr lang="ar-EG" smtClean="0"/>
              <a:t>19/08/1441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9166-A9A5-412A-8355-BEA8E7F2571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7627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E8B8-B3BD-476E-9CC2-AB7A5FAA1C71}" type="datetimeFigureOut">
              <a:rPr lang="ar-EG" smtClean="0"/>
              <a:t>19/08/1441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9166-A9A5-412A-8355-BEA8E7F2571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69531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E8B8-B3BD-476E-9CC2-AB7A5FAA1C71}" type="datetimeFigureOut">
              <a:rPr lang="ar-EG" smtClean="0"/>
              <a:t>19/08/1441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9166-A9A5-412A-8355-BEA8E7F2571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91308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E8B8-B3BD-476E-9CC2-AB7A5FAA1C71}" type="datetimeFigureOut">
              <a:rPr lang="ar-EG" smtClean="0"/>
              <a:t>19/08/1441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9166-A9A5-412A-8355-BEA8E7F2571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09495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E8B8-B3BD-476E-9CC2-AB7A5FAA1C71}" type="datetimeFigureOut">
              <a:rPr lang="ar-EG" smtClean="0"/>
              <a:t>19/08/1441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9166-A9A5-412A-8355-BEA8E7F2571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01625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6E8B8-B3BD-476E-9CC2-AB7A5FAA1C71}" type="datetimeFigureOut">
              <a:rPr lang="ar-EG" smtClean="0"/>
              <a:t>19/08/1441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D9166-A9A5-412A-8355-BEA8E7F2571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06192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70037"/>
          </a:xfrm>
        </p:spPr>
        <p:txBody>
          <a:bodyPr>
            <a:normAutofit/>
          </a:bodyPr>
          <a:lstStyle/>
          <a:p>
            <a:r>
              <a:rPr lang="ar-EG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ترجمة صحفية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92400"/>
            <a:ext cx="9144000" cy="2565400"/>
          </a:xfrm>
        </p:spPr>
        <p:txBody>
          <a:bodyPr>
            <a:normAutofit/>
          </a:bodyPr>
          <a:lstStyle/>
          <a:p>
            <a:pPr rtl="0">
              <a:lnSpc>
                <a:spcPct val="80000"/>
              </a:lnSpc>
              <a:spcBef>
                <a:spcPct val="20000"/>
              </a:spcBef>
            </a:pPr>
            <a:endParaRPr lang="ar-EG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rtl="0">
              <a:lnSpc>
                <a:spcPct val="80000"/>
              </a:lnSpc>
              <a:spcBef>
                <a:spcPct val="20000"/>
              </a:spcBef>
            </a:pPr>
            <a:r>
              <a:rPr lang="ar-EG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 </a:t>
            </a:r>
            <a:r>
              <a:rPr lang="ar-E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شريهان محمود </a:t>
            </a:r>
            <a:r>
              <a:rPr lang="ar-EG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كشك</a:t>
            </a:r>
            <a:endParaRPr lang="ar-EG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rtl="0">
              <a:lnSpc>
                <a:spcPct val="80000"/>
              </a:lnSpc>
              <a:spcBef>
                <a:spcPct val="20000"/>
              </a:spcBef>
            </a:pPr>
            <a:r>
              <a:rPr lang="ar-E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مدرس الصحافة</a:t>
            </a:r>
          </a:p>
          <a:p>
            <a:pPr rtl="0">
              <a:lnSpc>
                <a:spcPct val="80000"/>
              </a:lnSpc>
              <a:spcBef>
                <a:spcPct val="20000"/>
              </a:spcBef>
            </a:pPr>
            <a:r>
              <a:rPr lang="ar-E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كلية الإعلام وتكنولوجيا الاتصال 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95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317"/>
    </mc:Choice>
    <mc:Fallback>
      <p:transition spd="slow" advTm="613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blob:https://web.whatsapp.com/561db581-c7be-4121-9c7d-96260bf4c48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457200"/>
            <a:ext cx="9702800" cy="5803899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99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083"/>
    </mc:Choice>
    <mc:Fallback>
      <p:transition spd="slow" advTm="1010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0" y="444500"/>
            <a:ext cx="9563099" cy="59309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4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990"/>
    </mc:Choice>
    <mc:Fallback>
      <p:transition spd="slow" advTm="1109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46100"/>
            <a:ext cx="9372600" cy="58674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497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626"/>
    </mc:Choice>
    <mc:Fallback>
      <p:transition spd="slow" advTm="1116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13</Words>
  <Application>Microsoft Office PowerPoint</Application>
  <PresentationFormat>Widescreen</PresentationFormat>
  <Paragraphs>5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ترجمة صحفية </vt:lpstr>
      <vt:lpstr>PowerPoint Presentation</vt:lpstr>
      <vt:lpstr>PowerPoint Presentation</vt:lpstr>
      <vt:lpstr>PowerPoint Presentation</vt:lpstr>
    </vt:vector>
  </TitlesOfParts>
  <Company>Ahmed-Under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Ultimate</dc:creator>
  <cp:lastModifiedBy>Ultimate</cp:lastModifiedBy>
  <cp:revision>12</cp:revision>
  <dcterms:created xsi:type="dcterms:W3CDTF">2020-04-11T20:54:27Z</dcterms:created>
  <dcterms:modified xsi:type="dcterms:W3CDTF">2020-04-11T22:59:03Z</dcterms:modified>
</cp:coreProperties>
</file>