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57"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Mass media material</a:t>
            </a:r>
            <a:br>
              <a:rPr lang="en-US" b="1" dirty="0"/>
            </a:br>
            <a:r>
              <a:rPr lang="ar-EG" b="1" smtClean="0"/>
              <a:t>ثانية إذاعة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solidFill>
                  <a:srgbClr val="FF0000"/>
                </a:solidFill>
              </a:rPr>
              <a:t>أ.م.د/محمد عمارة</a:t>
            </a:r>
          </a:p>
          <a:p>
            <a:r>
              <a:rPr lang="ar-EG" b="1" dirty="0" smtClean="0">
                <a:solidFill>
                  <a:srgbClr val="FF0000"/>
                </a:solidFill>
              </a:rPr>
              <a:t>أستاذ مساعد بقسم الإذاعة والتليفزيون</a:t>
            </a:r>
          </a:p>
          <a:p>
            <a:r>
              <a:rPr lang="ar-EG" b="1" dirty="0" smtClean="0">
                <a:solidFill>
                  <a:srgbClr val="FF0000"/>
                </a:solidFill>
              </a:rPr>
              <a:t>ووكيل كلية الإعلام لشؤن خدمة البيئة وتنمية المجتمع - جامعة جنوب الوادي</a:t>
            </a:r>
            <a:endParaRPr lang="en-US" b="1" dirty="0">
              <a:solidFill>
                <a:srgbClr val="FF0000"/>
              </a:solidFill>
            </a:endParaRPr>
          </a:p>
        </p:txBody>
      </p:sp>
    </p:spTree>
    <p:extLst>
      <p:ext uri="{BB962C8B-B14F-4D97-AF65-F5344CB8AC3E}">
        <p14:creationId xmlns:p14="http://schemas.microsoft.com/office/powerpoint/2010/main" val="70527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Translate the following into Arabic?</a:t>
            </a:r>
            <a:br>
              <a:rPr lang="en-US" b="1" dirty="0"/>
            </a:b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sz="5400" dirty="0" smtClean="0"/>
              <a:t>The groups said the market was also hit with six people reported killed and 20 shops destroyed. They said it was unclear how many people were wounded at the market place. Hundreds of women usually gather there on market day. </a:t>
            </a:r>
            <a:endParaRPr lang="en-US" sz="5400" dirty="0"/>
          </a:p>
        </p:txBody>
      </p:sp>
    </p:spTree>
    <p:extLst>
      <p:ext uri="{BB962C8B-B14F-4D97-AF65-F5344CB8AC3E}">
        <p14:creationId xmlns:p14="http://schemas.microsoft.com/office/powerpoint/2010/main" val="15704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en-US" sz="5200" dirty="0" smtClean="0"/>
              <a:t>Last week, a joint UN- African Union peacekeeping mission confirmed rebel reports of bombing in north Darfur in spite of government denials. </a:t>
            </a:r>
            <a:endParaRPr lang="en-US" sz="5200" dirty="0"/>
          </a:p>
        </p:txBody>
      </p:sp>
    </p:spTree>
    <p:extLst>
      <p:ext uri="{BB962C8B-B14F-4D97-AF65-F5344CB8AC3E}">
        <p14:creationId xmlns:p14="http://schemas.microsoft.com/office/powerpoint/2010/main" val="352110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en-US" sz="4000" b="1" dirty="0" smtClean="0"/>
              <a:t>On Friday the UNAMID force commander issued a statement expressing deep concern at the “rising toll of civilian deaths and casualties as a result of the recent bombing of villages in Darfur”.</a:t>
            </a:r>
            <a:endParaRPr lang="en-US" sz="4000" b="1" dirty="0"/>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الترجمة</a:t>
            </a:r>
            <a:endParaRPr lang="en-US" dirty="0"/>
          </a:p>
        </p:txBody>
      </p:sp>
      <p:sp>
        <p:nvSpPr>
          <p:cNvPr id="3" name="Content Placeholder 2"/>
          <p:cNvSpPr>
            <a:spLocks noGrp="1"/>
          </p:cNvSpPr>
          <p:nvPr>
            <p:ph idx="1"/>
          </p:nvPr>
        </p:nvSpPr>
        <p:spPr/>
        <p:txBody>
          <a:bodyPr>
            <a:normAutofit/>
          </a:bodyPr>
          <a:lstStyle/>
          <a:p>
            <a:pPr marL="0" indent="0" algn="just">
              <a:buNone/>
            </a:pPr>
            <a:r>
              <a:rPr lang="ar-EG" sz="4000" b="1" dirty="0" smtClean="0"/>
              <a:t>وأضافت المنظمتان أن السوق تعرضت أيضا للقصف وأنه تردد أن ستة أشخاص قتلوا ودمر (أو تم تدمير) 20 محلا. وقالتا أنه لم يتضح عدد الأشخاص الذين أصيبوا في السوق.وتتجمع مئات من النساء عادة هناك في يوم السوق.</a:t>
            </a:r>
            <a:endParaRPr lang="en-US" sz="4000" b="1" dirty="0"/>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Autofit/>
          </a:bodyPr>
          <a:lstStyle/>
          <a:p>
            <a:pPr marL="0" indent="0" algn="r">
              <a:buNone/>
            </a:pPr>
            <a:r>
              <a:rPr lang="ar-EG" sz="4400" b="1" dirty="0" smtClean="0"/>
              <a:t>وكانت بعثة حفظ السلام المشتركة التابعة للأمم المتحدة والإتحاد الأفريقي قد أكدت الأسبوع الماضي تقارير للمتمردين عن قصف في ولاية شمال دارفور رغم نفي الحكومة السودانية.</a:t>
            </a:r>
            <a:endParaRPr lang="en-US" sz="4400" b="1" dirty="0"/>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r>
              <a:rPr lang="ar-EG" sz="4400" b="1" dirty="0" smtClean="0"/>
              <a:t>وقد أصدر القائد العسكري للبعثة المشتركة في دارفور بيانا اليوم أعرب (أو عبر) فيه عن قلق عميق بشأن إرتفاع محصلة القتلى والخسائر البشرية بين المدنيين نتيجة لقصف قرى في دارفور مؤخرا (أو في الآونة الأخيرة).</a:t>
            </a:r>
            <a:endParaRPr lang="en-US" sz="4400" b="1" dirty="0"/>
          </a:p>
        </p:txBody>
      </p:sp>
    </p:spTree>
    <p:extLst>
      <p:ext uri="{BB962C8B-B14F-4D97-AF65-F5344CB8AC3E}">
        <p14:creationId xmlns:p14="http://schemas.microsoft.com/office/powerpoint/2010/main" val="109369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p:txBody>
          <a:bodyPr>
            <a:normAutofit/>
          </a:bodyPr>
          <a:lstStyle/>
          <a:p>
            <a:pPr algn="ctr"/>
            <a:r>
              <a:rPr lang="ar-EG" sz="4000" b="1" dirty="0" smtClean="0"/>
              <a:t>إنتهت المحاضرة</a:t>
            </a:r>
          </a:p>
          <a:p>
            <a:endParaRPr lang="en-US" sz="4000" dirty="0" smtClean="0"/>
          </a:p>
        </p:txBody>
      </p:sp>
    </p:spTree>
    <p:extLst>
      <p:ext uri="{BB962C8B-B14F-4D97-AF65-F5344CB8AC3E}">
        <p14:creationId xmlns:p14="http://schemas.microsoft.com/office/powerpoint/2010/main" val="1315905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239</Words>
  <Application>Microsoft Office PowerPoint</Application>
  <PresentationFormat>On-screen Show (4:3)</PresentationFormat>
  <Paragraphs>13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Mass media material ثانية إذاعة</vt:lpstr>
      <vt:lpstr>Translate the following into Arabic? </vt:lpstr>
      <vt:lpstr>PowerPoint Presentation</vt:lpstr>
      <vt:lpstr>PowerPoint Presentation</vt:lpstr>
      <vt:lpstr>الترجمة</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46</cp:revision>
  <dcterms:created xsi:type="dcterms:W3CDTF">2006-08-16T00:00:00Z</dcterms:created>
  <dcterms:modified xsi:type="dcterms:W3CDTF">2020-04-03T17:47:26Z</dcterms:modified>
</cp:coreProperties>
</file>