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4" r:id="rId4"/>
    <p:sldId id="282" r:id="rId5"/>
    <p:sldId id="283" r:id="rId6"/>
    <p:sldId id="281" r:id="rId7"/>
    <p:sldId id="257" r:id="rId8"/>
    <p:sldId id="258" r:id="rId9"/>
    <p:sldId id="259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Mass media material</a:t>
            </a:r>
            <a:br>
              <a:rPr lang="en-US" b="1" dirty="0"/>
            </a:br>
            <a:r>
              <a:rPr lang="ar-EG" b="1" dirty="0" smtClean="0"/>
              <a:t>ثانية إذاعة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EG" b="1" dirty="0" smtClean="0">
                <a:solidFill>
                  <a:srgbClr val="FF0000"/>
                </a:solidFill>
              </a:rPr>
              <a:t>أ.م.د/محمد عمارة</a:t>
            </a:r>
          </a:p>
          <a:p>
            <a:r>
              <a:rPr lang="ar-EG" b="1" dirty="0" smtClean="0">
                <a:solidFill>
                  <a:srgbClr val="FF0000"/>
                </a:solidFill>
              </a:rPr>
              <a:t>أستاذ مساعد بقسم الإذاعة والتليفزيون</a:t>
            </a:r>
          </a:p>
          <a:p>
            <a:r>
              <a:rPr lang="ar-EG" b="1" dirty="0" smtClean="0">
                <a:solidFill>
                  <a:srgbClr val="FF0000"/>
                </a:solidFill>
              </a:rPr>
              <a:t>ووكيل كلية الإعلام لشؤن خدمة البيئة وتنمية المجتمع - جامعة جنوب الوادي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Audio 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82000" y="6096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274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6517"/>
    </mc:Choice>
    <mc:Fallback>
      <p:transition spd="slow" advTm="2651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ar-EG" sz="4000" dirty="0" smtClean="0"/>
              <a:t>إنتهت المحاضرة</a:t>
            </a:r>
          </a:p>
        </p:txBody>
      </p:sp>
    </p:spTree>
    <p:extLst>
      <p:ext uri="{BB962C8B-B14F-4D97-AF65-F5344CB8AC3E}">
        <p14:creationId xmlns:p14="http://schemas.microsoft.com/office/powerpoint/2010/main" val="3890856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Idioms &amp; terms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5400" b="1" dirty="0"/>
              <a:t>Translate </a:t>
            </a:r>
            <a:r>
              <a:rPr lang="en-US" sz="5400" b="1" dirty="0" smtClean="0"/>
              <a:t>the </a:t>
            </a:r>
            <a:r>
              <a:rPr lang="en-US" sz="5400" b="1" dirty="0"/>
              <a:t>following terms into </a:t>
            </a:r>
            <a:r>
              <a:rPr lang="en-US" sz="5400" b="1" dirty="0" smtClean="0"/>
              <a:t>Arabic?</a:t>
            </a:r>
          </a:p>
          <a:p>
            <a:pPr marL="0" indent="0">
              <a:buNone/>
            </a:pPr>
            <a:r>
              <a:rPr lang="en-US" sz="5400" dirty="0" smtClean="0"/>
              <a:t>International court of justice</a:t>
            </a:r>
          </a:p>
          <a:p>
            <a:pPr marL="0" indent="0">
              <a:buNone/>
            </a:pPr>
            <a:r>
              <a:rPr lang="en-US" sz="5400" dirty="0" smtClean="0"/>
              <a:t>International Monetary fund</a:t>
            </a:r>
          </a:p>
          <a:p>
            <a:pPr marL="0" indent="0">
              <a:buNone/>
            </a:pPr>
            <a:r>
              <a:rPr lang="en-US" sz="5400" dirty="0" smtClean="0"/>
              <a:t>United states of America</a:t>
            </a:r>
          </a:p>
          <a:p>
            <a:pPr marL="0" indent="0">
              <a:buNone/>
            </a:pP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57041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5200" dirty="0"/>
              <a:t>(International court of </a:t>
            </a:r>
            <a:r>
              <a:rPr lang="en-US" sz="5200" dirty="0" smtClean="0"/>
              <a:t>justice) can be translated as </a:t>
            </a:r>
            <a:r>
              <a:rPr lang="ar-EG" sz="5200" dirty="0" smtClean="0"/>
              <a:t>محكمة العدل الدولية</a:t>
            </a:r>
          </a:p>
          <a:p>
            <a:r>
              <a:rPr lang="en-US" sz="5200" dirty="0"/>
              <a:t>(International Monetary </a:t>
            </a:r>
            <a:r>
              <a:rPr lang="en-US" sz="5200" dirty="0" smtClean="0"/>
              <a:t>fund) can be translated as </a:t>
            </a:r>
            <a:r>
              <a:rPr lang="ar-EG" sz="5200" dirty="0" smtClean="0"/>
              <a:t>صندوق النقد الدولي</a:t>
            </a:r>
          </a:p>
          <a:p>
            <a:r>
              <a:rPr lang="en-US" sz="5200" dirty="0"/>
              <a:t>(United states of </a:t>
            </a:r>
            <a:r>
              <a:rPr lang="en-US" sz="5200" dirty="0" smtClean="0"/>
              <a:t>America) </a:t>
            </a:r>
            <a:r>
              <a:rPr lang="en-US" sz="5200" dirty="0"/>
              <a:t>can be translated as </a:t>
            </a:r>
            <a:r>
              <a:rPr lang="ar-EG" sz="5200" dirty="0" smtClean="0"/>
              <a:t>الولايات المتحدة الأمريكية</a:t>
            </a:r>
            <a:endParaRPr lang="en-US" sz="5200" dirty="0" smtClean="0"/>
          </a:p>
        </p:txBody>
      </p:sp>
    </p:spTree>
    <p:extLst>
      <p:ext uri="{BB962C8B-B14F-4D97-AF65-F5344CB8AC3E}">
        <p14:creationId xmlns:p14="http://schemas.microsoft.com/office/powerpoint/2010/main" val="352110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Idioms &amp;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/>
              <a:t>Translate the following terms into Arabic?</a:t>
            </a:r>
          </a:p>
          <a:p>
            <a:r>
              <a:rPr lang="en-US" dirty="0" smtClean="0"/>
              <a:t>United States</a:t>
            </a:r>
            <a:endParaRPr lang="en-US" dirty="0"/>
          </a:p>
          <a:p>
            <a:r>
              <a:rPr lang="en-US" dirty="0" smtClean="0"/>
              <a:t>United Kingdom</a:t>
            </a:r>
            <a:endParaRPr lang="en-US" dirty="0"/>
          </a:p>
          <a:p>
            <a:r>
              <a:rPr lang="en-US" dirty="0" smtClean="0"/>
              <a:t>General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385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300" dirty="0"/>
              <a:t>(United </a:t>
            </a:r>
            <a:r>
              <a:rPr lang="en-US" sz="4300" dirty="0" smtClean="0"/>
              <a:t>States) </a:t>
            </a:r>
            <a:r>
              <a:rPr lang="en-US" sz="4300" dirty="0"/>
              <a:t>can be translated as </a:t>
            </a:r>
            <a:r>
              <a:rPr lang="ar-EG" sz="4300" dirty="0" smtClean="0"/>
              <a:t>الولايات المتحدة (</a:t>
            </a:r>
            <a:endParaRPr lang="ar-EG" sz="4300" dirty="0"/>
          </a:p>
          <a:p>
            <a:r>
              <a:rPr lang="en-US" sz="4000" dirty="0"/>
              <a:t>(United </a:t>
            </a:r>
            <a:r>
              <a:rPr lang="en-US" sz="4000" dirty="0" smtClean="0"/>
              <a:t>Kingdom) </a:t>
            </a:r>
            <a:r>
              <a:rPr lang="en-US" sz="4000" dirty="0"/>
              <a:t>can be translated as </a:t>
            </a:r>
            <a:r>
              <a:rPr lang="ar-EG" sz="4000" dirty="0" smtClean="0"/>
              <a:t>المملكة المتحدة (بريطانيا)</a:t>
            </a:r>
            <a:endParaRPr lang="ar-EG" sz="4000" dirty="0"/>
          </a:p>
          <a:p>
            <a:r>
              <a:rPr lang="en-US" sz="4000" dirty="0"/>
              <a:t>(General) </a:t>
            </a:r>
            <a:r>
              <a:rPr lang="en-US" sz="4000" dirty="0" smtClean="0"/>
              <a:t>can be translated as </a:t>
            </a:r>
            <a:r>
              <a:rPr lang="ar-EG" sz="4000" dirty="0" smtClean="0"/>
              <a:t>رتبة عسكرية رفيعة المستوى (تترجم إلى العربية كما هي الجنرال)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136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Idioms &amp;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400" b="1" dirty="0"/>
              <a:t>Translate the following terms into Arabic?</a:t>
            </a:r>
          </a:p>
          <a:p>
            <a:r>
              <a:rPr lang="en-US" sz="4400" b="1" dirty="0" smtClean="0"/>
              <a:t>Information Technology</a:t>
            </a:r>
            <a:endParaRPr lang="en-US" sz="4400" b="1" dirty="0"/>
          </a:p>
          <a:p>
            <a:r>
              <a:rPr lang="en-US" sz="4400" b="1" dirty="0" smtClean="0"/>
              <a:t>Parliament</a:t>
            </a:r>
            <a:endParaRPr lang="en-US" sz="4400" b="1" dirty="0"/>
          </a:p>
          <a:p>
            <a:r>
              <a:rPr lang="en-US" sz="4400" b="1" dirty="0" smtClean="0"/>
              <a:t>advertisement</a:t>
            </a:r>
          </a:p>
          <a:p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919222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(Information </a:t>
            </a:r>
            <a:r>
              <a:rPr lang="en-US" sz="4400" b="1" dirty="0" smtClean="0"/>
              <a:t>Technology) </a:t>
            </a:r>
            <a:r>
              <a:rPr lang="en-US" sz="4400" b="1" dirty="0"/>
              <a:t>can be translated as </a:t>
            </a:r>
            <a:r>
              <a:rPr lang="ar-EG" sz="4400" b="1" dirty="0" smtClean="0"/>
              <a:t>تقنية المعلومات</a:t>
            </a:r>
            <a:endParaRPr lang="ar-EG" sz="4400" b="1" dirty="0"/>
          </a:p>
          <a:p>
            <a:r>
              <a:rPr lang="en-US" sz="4400" b="1" dirty="0"/>
              <a:t>(Parliament) can be translated as </a:t>
            </a:r>
            <a:r>
              <a:rPr lang="ar-EG" sz="4400" b="1" dirty="0" smtClean="0"/>
              <a:t>برلمان </a:t>
            </a:r>
            <a:endParaRPr lang="ar-EG" sz="4400" b="1" dirty="0"/>
          </a:p>
          <a:p>
            <a:r>
              <a:rPr lang="en-US" sz="4400" b="1" dirty="0"/>
              <a:t>(advertisement) can be </a:t>
            </a:r>
            <a:r>
              <a:rPr lang="en-US" sz="4400" b="1" dirty="0" err="1" smtClean="0"/>
              <a:t>ranslated</a:t>
            </a:r>
            <a:r>
              <a:rPr lang="en-US" sz="4400" b="1" dirty="0" smtClean="0"/>
              <a:t> </a:t>
            </a:r>
            <a:r>
              <a:rPr lang="en-US" sz="4400" b="1" dirty="0"/>
              <a:t>as </a:t>
            </a:r>
            <a:r>
              <a:rPr lang="ar-EG" sz="4400" b="1" dirty="0" smtClean="0"/>
              <a:t>إعلان</a:t>
            </a:r>
            <a:endParaRPr lang="ar-EG" sz="4400" b="1" dirty="0"/>
          </a:p>
          <a:p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093693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Idioms &amp;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4000" dirty="0"/>
              <a:t>Translate the following terms into Arabic?</a:t>
            </a:r>
          </a:p>
          <a:p>
            <a:r>
              <a:rPr lang="en-US" sz="4000" dirty="0" smtClean="0"/>
              <a:t>UNESCO: United Nations Educational Scientific and Cultural Organization</a:t>
            </a:r>
          </a:p>
          <a:p>
            <a:r>
              <a:rPr lang="en-US" sz="4000" dirty="0" smtClean="0"/>
              <a:t>UNICEF: United Nations Children's fund</a:t>
            </a:r>
          </a:p>
          <a:p>
            <a:r>
              <a:rPr lang="en-US" sz="4000" dirty="0" smtClean="0"/>
              <a:t>NASA: National Aeronautics and Space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1315905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4000" dirty="0" smtClean="0"/>
              <a:t>(UNESCO) </a:t>
            </a:r>
            <a:r>
              <a:rPr lang="en-US" sz="4000" dirty="0"/>
              <a:t>can be translated as </a:t>
            </a:r>
            <a:r>
              <a:rPr lang="ar-EG" sz="4000" dirty="0" smtClean="0"/>
              <a:t>اليونسكو: منظمة الأمم المتحدة للتربية والعلوم والثقافة</a:t>
            </a:r>
          </a:p>
          <a:p>
            <a:pPr algn="just"/>
            <a:r>
              <a:rPr lang="en-US" sz="4000" dirty="0"/>
              <a:t>(UNICEF) </a:t>
            </a:r>
            <a:r>
              <a:rPr lang="en-US" sz="4000" dirty="0" smtClean="0"/>
              <a:t>can be translated as </a:t>
            </a:r>
            <a:r>
              <a:rPr lang="ar-EG" sz="4000" dirty="0" smtClean="0"/>
              <a:t>اليونيسيف : صندوق رعاية الطفولة التابع للأمم المتحدة</a:t>
            </a:r>
          </a:p>
          <a:p>
            <a:pPr algn="just"/>
            <a:r>
              <a:rPr lang="en-US" sz="4000" dirty="0" smtClean="0"/>
              <a:t>(NASA) can be translated as </a:t>
            </a:r>
            <a:r>
              <a:rPr lang="ar-EG" sz="4000" dirty="0" smtClean="0"/>
              <a:t>وكالة ناسا: الفضائية الأمريكية</a:t>
            </a:r>
            <a:br>
              <a:rPr lang="ar-EG" sz="4000" dirty="0" smtClean="0"/>
            </a:br>
            <a:endParaRPr lang="ar-EG" sz="4000" dirty="0" smtClean="0"/>
          </a:p>
          <a:p>
            <a:pPr algn="just"/>
            <a:endParaRPr lang="ar-EG" sz="4800" dirty="0"/>
          </a:p>
          <a:p>
            <a:pPr algn="just"/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041885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255</Words>
  <Application>Microsoft Office PowerPoint</Application>
  <PresentationFormat>On-screen Show (4:3)</PresentationFormat>
  <Paragraphs>37</Paragraphs>
  <Slides>10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Mass media material ثانية إذاعة</vt:lpstr>
      <vt:lpstr>Idioms &amp; terms</vt:lpstr>
      <vt:lpstr>PowerPoint Presentation</vt:lpstr>
      <vt:lpstr>Idioms &amp; terms</vt:lpstr>
      <vt:lpstr>PowerPoint Presentation</vt:lpstr>
      <vt:lpstr>Idioms &amp; terms</vt:lpstr>
      <vt:lpstr>PowerPoint Presentation</vt:lpstr>
      <vt:lpstr>Idioms &amp; terms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nile</dc:creator>
  <cp:lastModifiedBy>nile</cp:lastModifiedBy>
  <cp:revision>52</cp:revision>
  <dcterms:created xsi:type="dcterms:W3CDTF">2006-08-16T00:00:00Z</dcterms:created>
  <dcterms:modified xsi:type="dcterms:W3CDTF">2020-04-10T13:49:49Z</dcterms:modified>
</cp:coreProperties>
</file>