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5683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67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270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207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76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7459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31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352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173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428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7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28DF-A4D1-47B9-8031-38084BB0B109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9A05-1CE1-43EA-86E1-68B294665DB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090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79675"/>
          </a:xfrm>
        </p:spPr>
        <p:txBody>
          <a:bodyPr>
            <a:noAutofit/>
          </a:bodyPr>
          <a:lstStyle/>
          <a:p>
            <a:r>
              <a:rPr lang="ar-EG" sz="7200" b="1" dirty="0" smtClean="0">
                <a:solidFill>
                  <a:srgbClr val="002060"/>
                </a:solidFill>
              </a:rPr>
              <a:t>ترجمة صحفية	</a:t>
            </a:r>
            <a:br>
              <a:rPr lang="ar-EG" sz="7200" b="1" dirty="0" smtClean="0">
                <a:solidFill>
                  <a:srgbClr val="002060"/>
                </a:solidFill>
              </a:rPr>
            </a:br>
            <a:r>
              <a:rPr lang="ar-EG" sz="7200" b="1" dirty="0" smtClean="0">
                <a:solidFill>
                  <a:srgbClr val="002060"/>
                </a:solidFill>
              </a:rPr>
              <a:t>الفرقة الثانية – صحافة </a:t>
            </a:r>
            <a:endParaRPr lang="ar-EG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65362"/>
          </a:xfrm>
        </p:spPr>
        <p:txBody>
          <a:bodyPr>
            <a:normAutofit/>
          </a:bodyPr>
          <a:lstStyle/>
          <a:p>
            <a:r>
              <a:rPr lang="ar-EG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/ </a:t>
            </a:r>
            <a:r>
              <a:rPr lang="ar-E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شريهان محمود كشك</a:t>
            </a:r>
          </a:p>
          <a:p>
            <a:r>
              <a:rPr lang="ar-E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قسم الصحافة </a:t>
            </a:r>
          </a:p>
          <a:p>
            <a:r>
              <a:rPr lang="ar-E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</a:t>
            </a:r>
            <a:r>
              <a:rPr lang="ar-EG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وتكنولوجيا الاتصال</a:t>
            </a:r>
          </a:p>
          <a:p>
            <a:endParaRPr lang="ar-E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76"/>
    </mc:Choice>
    <mc:Fallback>
      <p:transition spd="slow" advTm="41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>
            <a:normAutofit/>
          </a:bodyPr>
          <a:lstStyle/>
          <a:p>
            <a:pPr algn="ctr" rtl="0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Idioms &amp; terms</a:t>
            </a:r>
            <a:endParaRPr lang="ar-E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3600" b="1" dirty="0"/>
              <a:t>Translate the following terms into Arabic?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err="1"/>
              <a:t>Principlists</a:t>
            </a:r>
            <a:r>
              <a:rPr lang="en-US" sz="3600" b="1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/>
              <a:t>Loyalty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/>
              <a:t>Islamic </a:t>
            </a:r>
            <a:r>
              <a:rPr lang="en-US" sz="3600" b="1" dirty="0" err="1"/>
              <a:t>Recupblic’s</a:t>
            </a:r>
            <a:r>
              <a:rPr lang="en-US" sz="3600" b="1" dirty="0"/>
              <a:t> ideals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err="1"/>
              <a:t>Formists</a:t>
            </a:r>
            <a:endParaRPr lang="en-US" sz="3600" b="1" dirty="0"/>
          </a:p>
          <a:p>
            <a:pPr algn="l" rtl="0">
              <a:lnSpc>
                <a:spcPct val="150000"/>
              </a:lnSpc>
            </a:pPr>
            <a:r>
              <a:rPr lang="en-US" sz="3600" b="1" dirty="0"/>
              <a:t>Re- </a:t>
            </a:r>
            <a:r>
              <a:rPr lang="en-US" sz="3600" b="1" dirty="0" err="1"/>
              <a:t>Formists</a:t>
            </a:r>
            <a:endParaRPr lang="en-US" sz="3600" b="1" dirty="0"/>
          </a:p>
          <a:p>
            <a:pPr algn="l" rtl="0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E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57"/>
    </mc:Choice>
    <mc:Fallback>
      <p:transition spd="slow" advTm="2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46 fro re 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Conservatives 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en-US" dirty="0" smtClean="0"/>
              <a:t> </a:t>
            </a:r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79"/>
    </mc:Choice>
    <mc:Fallback>
      <p:transition spd="slow" advTm="2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3100" b="1" dirty="0"/>
              <a:t>They are leading</a:t>
            </a:r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Official media</a:t>
            </a:r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Projected</a:t>
            </a:r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Great </a:t>
            </a:r>
            <a:r>
              <a:rPr lang="en-US" sz="3100" b="1" dirty="0" err="1"/>
              <a:t>honour</a:t>
            </a:r>
            <a:endParaRPr lang="en-US" sz="3100" b="1" dirty="0"/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Interior ministry </a:t>
            </a:r>
          </a:p>
          <a:p>
            <a:pPr algn="l" rtl="0"/>
            <a:endParaRPr lang="ar-EG" sz="31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59"/>
    </mc:Choice>
    <mc:Fallback>
      <p:transition spd="slow" advTm="14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1"/>
            <a:ext cx="10515600" cy="38608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3100" b="1" dirty="0"/>
              <a:t>Interior minister</a:t>
            </a:r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Supervised</a:t>
            </a:r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Nationwide</a:t>
            </a:r>
          </a:p>
          <a:p>
            <a:pPr algn="l" rtl="0">
              <a:lnSpc>
                <a:spcPct val="150000"/>
              </a:lnSpc>
            </a:pPr>
            <a:r>
              <a:rPr lang="en-US" sz="3100" b="1" dirty="0"/>
              <a:t>Tally</a:t>
            </a: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4"/>
    </mc:Choice>
    <mc:Fallback>
      <p:transition spd="slow" advTm="9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err="1" smtClean="0"/>
              <a:t>Principlists</a:t>
            </a:r>
            <a:r>
              <a:rPr lang="en-US" b="1" dirty="0" smtClean="0"/>
              <a:t> </a:t>
            </a:r>
            <a:r>
              <a:rPr lang="en-US" dirty="0" smtClean="0"/>
              <a:t>can be translated </a:t>
            </a:r>
            <a:r>
              <a:rPr lang="ar-EG" dirty="0" smtClean="0"/>
              <a:t>مبدأيون – أصحاب مبادئ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Loyalty </a:t>
            </a:r>
            <a:r>
              <a:rPr lang="en-US" dirty="0" smtClean="0"/>
              <a:t>can be translated </a:t>
            </a:r>
            <a:r>
              <a:rPr lang="ar-EG" dirty="0" smtClean="0"/>
              <a:t>وفاء – ولاء – اخلاص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Islamic </a:t>
            </a:r>
            <a:r>
              <a:rPr lang="en-US" b="1" dirty="0" err="1" smtClean="0"/>
              <a:t>Recupblic’s</a:t>
            </a:r>
            <a:r>
              <a:rPr lang="en-US" b="1" dirty="0" smtClean="0"/>
              <a:t> ideals </a:t>
            </a:r>
            <a:r>
              <a:rPr lang="en-US" dirty="0" smtClean="0"/>
              <a:t>can be translated </a:t>
            </a:r>
            <a:r>
              <a:rPr lang="ar-EG" dirty="0" smtClean="0"/>
              <a:t>المثل العليا للجمهورية الاسلامية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err="1" smtClean="0"/>
              <a:t>Formists</a:t>
            </a:r>
            <a:r>
              <a:rPr lang="en-US" b="1" dirty="0" smtClean="0"/>
              <a:t> </a:t>
            </a:r>
            <a:r>
              <a:rPr lang="en-US" dirty="0" smtClean="0"/>
              <a:t>can be translated </a:t>
            </a:r>
            <a:r>
              <a:rPr lang="ar-EG" dirty="0" smtClean="0"/>
              <a:t>مصلح – إصلاحي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Re- </a:t>
            </a:r>
            <a:r>
              <a:rPr lang="en-US" b="1" dirty="0" err="1" smtClean="0"/>
              <a:t>Formists</a:t>
            </a:r>
            <a:r>
              <a:rPr lang="en-US" b="1" dirty="0" smtClean="0"/>
              <a:t> </a:t>
            </a:r>
            <a:r>
              <a:rPr lang="en-US" dirty="0" smtClean="0"/>
              <a:t>can be translated  </a:t>
            </a:r>
            <a:r>
              <a:rPr lang="ar-EG" dirty="0" smtClean="0"/>
              <a:t>إعادة إصلاح </a:t>
            </a:r>
            <a:endParaRPr lang="en-US" b="1" dirty="0" smtClean="0"/>
          </a:p>
          <a:p>
            <a:pPr algn="l" rtl="0"/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85"/>
    </mc:Choice>
    <mc:Fallback>
      <p:transition spd="slow" advTm="3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46 fro re 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Formists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can be translated </a:t>
            </a:r>
            <a:r>
              <a:rPr lang="ar-EG" dirty="0" smtClean="0"/>
              <a:t>ضد 46 من الإصلاحيين </a:t>
            </a:r>
            <a:r>
              <a:rPr lang="en-US" dirty="0" smtClean="0"/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dirty="0" smtClean="0"/>
              <a:t>can be translated </a:t>
            </a:r>
            <a:r>
              <a:rPr lang="ar-EG" dirty="0" smtClean="0"/>
              <a:t>بيان – حالة – تنص علي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Conservatives </a:t>
            </a:r>
            <a:r>
              <a:rPr lang="en-US" dirty="0" smtClean="0"/>
              <a:t>can be translated </a:t>
            </a:r>
            <a:r>
              <a:rPr lang="ar-EG" dirty="0" smtClean="0"/>
              <a:t>محافظون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 </a:t>
            </a:r>
            <a:r>
              <a:rPr lang="en-US" dirty="0" smtClean="0"/>
              <a:t>can be translated </a:t>
            </a:r>
            <a:r>
              <a:rPr lang="ar-EG" dirty="0" smtClean="0"/>
              <a:t>عضو في حزب محافظ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</a:t>
            </a:r>
            <a:r>
              <a:rPr lang="en-US" dirty="0" smtClean="0"/>
              <a:t>can be translated </a:t>
            </a:r>
            <a:r>
              <a:rPr lang="ar-EG" dirty="0" smtClean="0"/>
              <a:t>تعني هنا شخصية </a:t>
            </a:r>
            <a:endParaRPr lang="ar-E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en-US" dirty="0" smtClean="0"/>
              <a:t> can be translated </a:t>
            </a:r>
            <a:r>
              <a:rPr lang="ar-EG" dirty="0" smtClean="0"/>
              <a:t>قيادي – رئيسي – أساسي – مهم </a:t>
            </a:r>
          </a:p>
          <a:p>
            <a:pPr algn="l" rtl="0"/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05"/>
    </mc:Choice>
    <mc:Fallback>
      <p:transition spd="slow" advTm="4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4700"/>
            <a:ext cx="10515600" cy="54022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They are leading </a:t>
            </a:r>
            <a:r>
              <a:rPr lang="en-US" dirty="0" smtClean="0"/>
              <a:t>can be translated </a:t>
            </a:r>
            <a:r>
              <a:rPr lang="ar-EG" dirty="0" smtClean="0"/>
              <a:t>يتقدمون – يتصدرون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Official media </a:t>
            </a:r>
            <a:r>
              <a:rPr lang="en-US" dirty="0" smtClean="0"/>
              <a:t>can be translated </a:t>
            </a:r>
            <a:r>
              <a:rPr lang="ar-EG" dirty="0" smtClean="0"/>
              <a:t>اجهزة إعلام رسمية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Projected </a:t>
            </a:r>
            <a:r>
              <a:rPr lang="en-US" dirty="0" smtClean="0"/>
              <a:t>can be translated </a:t>
            </a:r>
            <a:r>
              <a:rPr lang="ar-EG" dirty="0" smtClean="0"/>
              <a:t>خطط – متوقع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Great </a:t>
            </a:r>
            <a:r>
              <a:rPr lang="en-US" b="1" dirty="0" err="1" smtClean="0"/>
              <a:t>honour</a:t>
            </a:r>
            <a:r>
              <a:rPr lang="en-US" b="1" dirty="0" smtClean="0"/>
              <a:t> </a:t>
            </a:r>
            <a:r>
              <a:rPr lang="en-US" dirty="0" smtClean="0"/>
              <a:t>can be translated  </a:t>
            </a:r>
            <a:r>
              <a:rPr lang="ar-EG" dirty="0" smtClean="0"/>
              <a:t>شرف عظيم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Interior ministry </a:t>
            </a:r>
            <a:r>
              <a:rPr lang="en-US" dirty="0" smtClean="0"/>
              <a:t>can be translated</a:t>
            </a:r>
            <a:r>
              <a:rPr lang="en-US" b="1" dirty="0" smtClean="0"/>
              <a:t>  ,.</a:t>
            </a:r>
            <a:r>
              <a:rPr lang="en-US" b="1" dirty="0" err="1" smtClean="0"/>
              <a:t>hvm</a:t>
            </a:r>
            <a:r>
              <a:rPr lang="en-US" b="1" dirty="0" smtClean="0"/>
              <a:t> hg]</a:t>
            </a:r>
            <a:r>
              <a:rPr lang="en-US" b="1" dirty="0" err="1" smtClean="0"/>
              <a:t>hogdm</a:t>
            </a:r>
            <a:r>
              <a:rPr lang="en-US" b="1" dirty="0" smtClean="0"/>
              <a:t> </a:t>
            </a:r>
          </a:p>
          <a:p>
            <a:pPr algn="l" rtl="0"/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9"/>
    </mc:Choice>
    <mc:Fallback>
      <p:transition spd="slow" advTm="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5999"/>
            <a:ext cx="10515600" cy="4343401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Interior minister </a:t>
            </a:r>
            <a:r>
              <a:rPr lang="en-US" dirty="0" smtClean="0"/>
              <a:t>can be translated  </a:t>
            </a:r>
            <a:r>
              <a:rPr lang="ar-EG" dirty="0" smtClean="0"/>
              <a:t>وزير الداخلية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Supervised </a:t>
            </a:r>
            <a:r>
              <a:rPr lang="en-US" dirty="0" smtClean="0"/>
              <a:t>can be translated </a:t>
            </a:r>
            <a:r>
              <a:rPr lang="ar-EG" dirty="0" smtClean="0"/>
              <a:t> أشرفت علي – تحت الإشراف – تراقب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Nationwide </a:t>
            </a:r>
            <a:r>
              <a:rPr lang="en-US" dirty="0" smtClean="0"/>
              <a:t>can be translated  </a:t>
            </a:r>
            <a:r>
              <a:rPr lang="ar-EG" dirty="0" smtClean="0"/>
              <a:t>علي الصعيد الوطني – في كل أنحاء البلاد </a:t>
            </a:r>
            <a:endParaRPr lang="en-US" b="1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Tally </a:t>
            </a:r>
            <a:r>
              <a:rPr lang="en-US" dirty="0" smtClean="0"/>
              <a:t>can be translated  </a:t>
            </a:r>
            <a:r>
              <a:rPr lang="ar-EG" dirty="0" smtClean="0"/>
              <a:t>إحصائية </a:t>
            </a:r>
            <a:endParaRPr lang="en-US" b="1" dirty="0" smtClean="0"/>
          </a:p>
          <a:p>
            <a:pPr algn="l" rtl="0"/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33"/>
    </mc:Choice>
    <mc:Fallback>
      <p:transition spd="slow" advTm="39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227</Words>
  <Application>Microsoft Office PowerPoint</Application>
  <PresentationFormat>Widescreen</PresentationFormat>
  <Paragraphs>46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ترجمة صحفية  الفرقة الثانية – صحافة </vt:lpstr>
      <vt:lpstr>Idioms &amp;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ترجمة صحفية  الفرقة الثانية – صحافة </dc:title>
  <dc:creator>Ultimate</dc:creator>
  <cp:lastModifiedBy>Ultimate</cp:lastModifiedBy>
  <cp:revision>19</cp:revision>
  <dcterms:created xsi:type="dcterms:W3CDTF">2020-03-28T19:46:30Z</dcterms:created>
  <dcterms:modified xsi:type="dcterms:W3CDTF">2020-03-28T21:53:58Z</dcterms:modified>
</cp:coreProperties>
</file>