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59" r:id="rId7"/>
    <p:sldId id="263" r:id="rId8"/>
    <p:sldId id="260" r:id="rId9"/>
    <p:sldId id="264" r:id="rId10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A8FD-2D8B-40F7-8401-9B26BBEF9946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6622-D064-4F6C-BB2A-791BAAD1AFF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2056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A8FD-2D8B-40F7-8401-9B26BBEF9946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6622-D064-4F6C-BB2A-791BAAD1AFF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028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A8FD-2D8B-40F7-8401-9B26BBEF9946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6622-D064-4F6C-BB2A-791BAAD1AFF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8771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A8FD-2D8B-40F7-8401-9B26BBEF9946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6622-D064-4F6C-BB2A-791BAAD1AFF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6149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A8FD-2D8B-40F7-8401-9B26BBEF9946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6622-D064-4F6C-BB2A-791BAAD1AFF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0786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A8FD-2D8B-40F7-8401-9B26BBEF9946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6622-D064-4F6C-BB2A-791BAAD1AFF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45696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A8FD-2D8B-40F7-8401-9B26BBEF9946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6622-D064-4F6C-BB2A-791BAAD1AFF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2659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A8FD-2D8B-40F7-8401-9B26BBEF9946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6622-D064-4F6C-BB2A-791BAAD1AFF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3237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A8FD-2D8B-40F7-8401-9B26BBEF9946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6622-D064-4F6C-BB2A-791BAAD1AFF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0391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A8FD-2D8B-40F7-8401-9B26BBEF9946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6622-D064-4F6C-BB2A-791BAAD1AFF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6952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A8FD-2D8B-40F7-8401-9B26BBEF9946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96622-D064-4F6C-BB2A-791BAAD1AFF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3902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0A8FD-2D8B-40F7-8401-9B26BBEF9946}" type="datetimeFigureOut">
              <a:rPr lang="ar-EG" smtClean="0"/>
              <a:t>04/08/1441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96622-D064-4F6C-BB2A-791BAAD1AFF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9030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EG" sz="6600" b="1" dirty="0" smtClean="0">
                <a:solidFill>
                  <a:srgbClr val="002060"/>
                </a:solidFill>
              </a:rPr>
              <a:t>   ترجمة صحفية	</a:t>
            </a:r>
            <a:br>
              <a:rPr lang="ar-EG" sz="6600" b="1" dirty="0" smtClean="0">
                <a:solidFill>
                  <a:srgbClr val="002060"/>
                </a:solidFill>
              </a:rPr>
            </a:br>
            <a:r>
              <a:rPr lang="ar-EG" sz="6600" b="1" dirty="0" smtClean="0">
                <a:solidFill>
                  <a:srgbClr val="002060"/>
                </a:solidFill>
              </a:rPr>
              <a:t>الفرقة الثانية – صحافة </a:t>
            </a:r>
            <a:endParaRPr lang="ar-EG" sz="66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EG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 / شريهان محمود كشك</a:t>
            </a:r>
          </a:p>
          <a:p>
            <a:r>
              <a:rPr lang="ar-EG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مدرس قسم الصحافة </a:t>
            </a:r>
          </a:p>
          <a:p>
            <a:r>
              <a:rPr lang="ar-EG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كلية الإعلام وتكنولوجيا الاتصال</a:t>
            </a:r>
            <a:endParaRPr lang="ar-EG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90300" y="6032500"/>
            <a:ext cx="685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0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93"/>
    </mc:Choice>
    <mc:Fallback xmlns="">
      <p:transition spd="slow" advTm="41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Idioms &amp; terms</a:t>
            </a:r>
            <a:endParaRPr lang="ar-EG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0000"/>
            <a:ext cx="10515600" cy="5435600"/>
          </a:xfrm>
        </p:spPr>
        <p:txBody>
          <a:bodyPr>
            <a:normAutofit lnSpcReduction="10000"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Translate the following terms into Arabic?</a:t>
            </a:r>
          </a:p>
          <a:p>
            <a:pPr algn="l" rtl="0">
              <a:lnSpc>
                <a:spcPct val="150000"/>
              </a:lnSpc>
            </a:pPr>
            <a:r>
              <a:rPr lang="en-US" sz="3600" b="1" dirty="0" err="1" smtClean="0"/>
              <a:t>Conservaties</a:t>
            </a:r>
            <a:r>
              <a:rPr lang="en-US" sz="3600" b="1" dirty="0" smtClean="0"/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sz="3600" b="1" dirty="0" err="1" smtClean="0"/>
              <a:t>Parl’t</a:t>
            </a:r>
            <a:endParaRPr lang="en-US" sz="3600" b="1" dirty="0" smtClean="0"/>
          </a:p>
          <a:p>
            <a:pPr algn="l" rtl="0">
              <a:lnSpc>
                <a:spcPct val="150000"/>
              </a:lnSpc>
            </a:pPr>
            <a:r>
              <a:rPr lang="en-US" sz="3600" b="1" dirty="0" smtClean="0"/>
              <a:t>Majority</a:t>
            </a:r>
          </a:p>
          <a:p>
            <a:pPr algn="l" rtl="0">
              <a:lnSpc>
                <a:spcPct val="150000"/>
              </a:lnSpc>
            </a:pPr>
            <a:r>
              <a:rPr lang="en-US" sz="3600" b="1" dirty="0" smtClean="0"/>
              <a:t>Clear Victory</a:t>
            </a:r>
          </a:p>
          <a:p>
            <a:pPr algn="l" rtl="0">
              <a:lnSpc>
                <a:spcPct val="150000"/>
              </a:lnSpc>
            </a:pPr>
            <a:r>
              <a:rPr lang="en-US" sz="3600" b="1" dirty="0" smtClean="0"/>
              <a:t>Parliamentary</a:t>
            </a:r>
          </a:p>
          <a:p>
            <a:pPr algn="l" rtl="0"/>
            <a:endParaRPr lang="en-US" sz="3600" b="1" dirty="0" smtClean="0"/>
          </a:p>
          <a:p>
            <a:endParaRPr lang="ar-EG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2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37"/>
    </mc:Choice>
    <mc:Fallback xmlns="">
      <p:transition spd="slow" advTm="18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2500"/>
            <a:ext cx="10515600" cy="5224463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smtClean="0"/>
              <a:t>Election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Legislature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A tougher hardship 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Presidential Poll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Poll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An opinion Poll</a:t>
            </a:r>
          </a:p>
          <a:p>
            <a:endParaRPr lang="ar-EG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5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"/>
    </mc:Choice>
    <mc:Fallback xmlns="">
      <p:transition spd="slow" advTm="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100" y="482601"/>
            <a:ext cx="10515600" cy="485140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   </a:t>
            </a:r>
            <a:r>
              <a:rPr lang="en-US" b="1" dirty="0" err="1" smtClean="0"/>
              <a:t>Conservaties</a:t>
            </a:r>
            <a:r>
              <a:rPr lang="en-US" b="1" dirty="0" smtClean="0"/>
              <a:t>  </a:t>
            </a:r>
            <a:r>
              <a:rPr lang="en-US" dirty="0" smtClean="0"/>
              <a:t>can be translated as  </a:t>
            </a:r>
            <a:r>
              <a:rPr lang="ar-EG" dirty="0" smtClean="0"/>
              <a:t>محافظين </a:t>
            </a:r>
            <a:r>
              <a:rPr lang="en-US" dirty="0" smtClean="0"/>
              <a:t> .</a:t>
            </a:r>
          </a:p>
          <a:p>
            <a:pPr algn="l" rtl="0">
              <a:lnSpc>
                <a:spcPct val="150000"/>
              </a:lnSpc>
            </a:pPr>
            <a:r>
              <a:rPr lang="en-US" b="1" dirty="0" err="1" smtClean="0"/>
              <a:t>Parl’t</a:t>
            </a:r>
            <a:r>
              <a:rPr lang="en-US" b="1" dirty="0" smtClean="0"/>
              <a:t> </a:t>
            </a:r>
            <a:r>
              <a:rPr lang="en-US" dirty="0" smtClean="0"/>
              <a:t>can be translated as  </a:t>
            </a:r>
            <a:r>
              <a:rPr lang="ar-EG" dirty="0" smtClean="0"/>
              <a:t>      لا ترفع</a:t>
            </a:r>
            <a:endParaRPr lang="en-US" dirty="0" smtClean="0"/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Majority </a:t>
            </a:r>
            <a:r>
              <a:rPr lang="en-US" dirty="0" smtClean="0"/>
              <a:t>can be translated </a:t>
            </a:r>
            <a:r>
              <a:rPr lang="ar-EG" dirty="0" smtClean="0"/>
              <a:t>اغلبية</a:t>
            </a:r>
            <a:r>
              <a:rPr lang="en-US" dirty="0" smtClean="0"/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Clear Victory  </a:t>
            </a:r>
            <a:r>
              <a:rPr lang="en-US" dirty="0" smtClean="0"/>
              <a:t>can be translated </a:t>
            </a:r>
            <a:r>
              <a:rPr lang="ar-EG" dirty="0" smtClean="0"/>
              <a:t>فوز ساحق</a:t>
            </a:r>
            <a:endParaRPr lang="en-US" dirty="0" smtClean="0"/>
          </a:p>
          <a:p>
            <a:pPr algn="l" rtl="0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b="1" dirty="0" smtClean="0"/>
              <a:t>Parliamentary </a:t>
            </a:r>
            <a:r>
              <a:rPr lang="en-US" dirty="0" smtClean="0"/>
              <a:t>can be translated </a:t>
            </a:r>
            <a:r>
              <a:rPr lang="ar-EG" dirty="0" smtClean="0"/>
              <a:t>برلماني</a:t>
            </a:r>
            <a:endParaRPr lang="en-US" dirty="0" smtClean="0"/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Election </a:t>
            </a:r>
            <a:r>
              <a:rPr lang="en-US" dirty="0" smtClean="0"/>
              <a:t>can be translated </a:t>
            </a:r>
            <a:r>
              <a:rPr lang="ar-EG" dirty="0" smtClean="0"/>
              <a:t>انتخاب</a:t>
            </a:r>
            <a:endParaRPr lang="en-US" dirty="0" smtClean="0"/>
          </a:p>
          <a:p>
            <a:pPr algn="l" rtl="0">
              <a:lnSpc>
                <a:spcPct val="150000"/>
              </a:lnSpc>
            </a:pPr>
            <a:endParaRPr lang="en-US" dirty="0" smtClean="0"/>
          </a:p>
          <a:p>
            <a:pPr algn="l" rtl="0"/>
            <a:endParaRPr lang="en-US" b="1" dirty="0" smtClean="0"/>
          </a:p>
          <a:p>
            <a:pPr algn="l" rtl="0"/>
            <a:endParaRPr lang="en-US" dirty="0" smtClean="0"/>
          </a:p>
          <a:p>
            <a:pPr algn="l" rtl="0"/>
            <a:endParaRPr lang="ar-EG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6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78"/>
    </mc:Choice>
    <mc:Fallback xmlns="">
      <p:transition spd="slow" advTm="42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4700"/>
            <a:ext cx="10515600" cy="5402263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b="1" dirty="0" smtClean="0"/>
              <a:t>Legislature </a:t>
            </a:r>
            <a:r>
              <a:rPr lang="en-US" dirty="0" smtClean="0"/>
              <a:t>can be translated </a:t>
            </a:r>
            <a:r>
              <a:rPr lang="ar-EG" dirty="0" smtClean="0"/>
              <a:t>سلطة تشريعية </a:t>
            </a:r>
            <a:endParaRPr lang="en-US" dirty="0" smtClean="0"/>
          </a:p>
          <a:p>
            <a:pPr algn="l" rtl="0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b="1" dirty="0" smtClean="0"/>
              <a:t>A tougher hardship </a:t>
            </a:r>
            <a:r>
              <a:rPr lang="en-US" dirty="0" smtClean="0"/>
              <a:t>can be translated </a:t>
            </a:r>
            <a:r>
              <a:rPr lang="ar-EG" dirty="0" smtClean="0"/>
              <a:t>مشقة كبيرة</a:t>
            </a:r>
            <a:endParaRPr lang="en-US" dirty="0" smtClean="0"/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Presidential Poll </a:t>
            </a:r>
            <a:r>
              <a:rPr lang="en-US" dirty="0" smtClean="0"/>
              <a:t>can be translated </a:t>
            </a:r>
            <a:r>
              <a:rPr lang="ar-EG" dirty="0" smtClean="0"/>
              <a:t>استطلاع رئاسي </a:t>
            </a:r>
            <a:endParaRPr lang="en-US" dirty="0" smtClean="0"/>
          </a:p>
          <a:p>
            <a:pPr algn="l" rtl="0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b="1" dirty="0" smtClean="0"/>
              <a:t>Poll </a:t>
            </a:r>
            <a:r>
              <a:rPr lang="en-US" dirty="0" smtClean="0"/>
              <a:t>can be translated </a:t>
            </a:r>
            <a:r>
              <a:rPr lang="ar-EG" dirty="0" smtClean="0"/>
              <a:t>اقتراع </a:t>
            </a:r>
            <a:endParaRPr lang="en-US" dirty="0" smtClean="0"/>
          </a:p>
          <a:p>
            <a:pPr algn="l" rtl="0">
              <a:lnSpc>
                <a:spcPct val="150000"/>
              </a:lnSpc>
            </a:pPr>
            <a:r>
              <a:rPr lang="en-US" b="1" dirty="0" smtClean="0"/>
              <a:t>An opinion Poll </a:t>
            </a:r>
            <a:r>
              <a:rPr lang="en-US" dirty="0" smtClean="0"/>
              <a:t>can be translated </a:t>
            </a:r>
            <a:r>
              <a:rPr lang="ar-EG" dirty="0" smtClean="0"/>
              <a:t>استطلاع للرأى 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ar-EG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89"/>
    </mc:Choice>
    <mc:Fallback xmlns="">
      <p:transition spd="slow" advTm="41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99700" cy="777875"/>
          </a:xfrm>
        </p:spPr>
        <p:txBody>
          <a:bodyPr/>
          <a:lstStyle/>
          <a:p>
            <a:pPr algn="ctr" rtl="0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Idioms &amp; terms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245100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Translate the following terms into Arabic?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Hardline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hardline Iranian president 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Reformist 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Opponents</a:t>
            </a:r>
          </a:p>
          <a:p>
            <a:pPr algn="l" rtl="0">
              <a:lnSpc>
                <a:spcPct val="150000"/>
              </a:lnSpc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Capitalise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 rtl="0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l" rtl="0"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5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0"/>
    </mc:Choice>
    <mc:Fallback xmlns="">
      <p:transition spd="slow" advTm="9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5300"/>
            <a:ext cx="10515600" cy="5681663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Discontent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Inflation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Candidates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 Candidates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Barred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7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"/>
    </mc:Choice>
    <mc:Fallback xmlns="">
      <p:transition spd="slow" advTm="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4100"/>
            <a:ext cx="10515600" cy="5122863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Hardline </a:t>
            </a:r>
            <a:r>
              <a:rPr lang="en-US" dirty="0" smtClean="0"/>
              <a:t>can be translated as </a:t>
            </a:r>
            <a:r>
              <a:rPr lang="ar-EG" dirty="0" smtClean="0"/>
              <a:t>متشدد - متعصب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hardline Iranian president </a:t>
            </a:r>
            <a:r>
              <a:rPr lang="en-US" dirty="0" smtClean="0"/>
              <a:t>can be translated as  </a:t>
            </a:r>
            <a:r>
              <a:rPr lang="ar-EG" dirty="0" smtClean="0"/>
              <a:t>رئيس إيراني متشدد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Reformist </a:t>
            </a:r>
            <a:r>
              <a:rPr lang="en-US" dirty="0" smtClean="0"/>
              <a:t>can be translated as </a:t>
            </a:r>
            <a:r>
              <a:rPr lang="ar-EG" dirty="0" smtClean="0"/>
              <a:t>إصلاحي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Opponents </a:t>
            </a:r>
            <a:r>
              <a:rPr lang="en-US" dirty="0" smtClean="0"/>
              <a:t>can be translated as  </a:t>
            </a:r>
            <a:r>
              <a:rPr lang="ar-EG" dirty="0" smtClean="0"/>
              <a:t>معارضين – خصوم - منافسين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ct val="150000"/>
              </a:lnSpc>
            </a:pP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Capitalise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can be translated as </a:t>
            </a:r>
            <a:r>
              <a:rPr lang="ar-EG" dirty="0" smtClean="0"/>
              <a:t>يستفيد – يستثمر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Discontent </a:t>
            </a:r>
            <a:r>
              <a:rPr lang="en-US" dirty="0" smtClean="0"/>
              <a:t>can be translated as </a:t>
            </a:r>
            <a:r>
              <a:rPr lang="ar-EG" dirty="0" smtClean="0"/>
              <a:t>استياء</a:t>
            </a:r>
          </a:p>
          <a:p>
            <a:pPr algn="l" rtl="0"/>
            <a:endParaRPr lang="ar-EG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8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59"/>
    </mc:Choice>
    <mc:Fallback xmlns="">
      <p:transition spd="slow" advTm="43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discontent </a:t>
            </a:r>
            <a:r>
              <a:rPr lang="en-US" dirty="0" smtClean="0"/>
              <a:t>can be translated  </a:t>
            </a:r>
            <a:r>
              <a:rPr lang="ar-EG" dirty="0" smtClean="0"/>
              <a:t>عدم الرضا العام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Inflation </a:t>
            </a:r>
            <a:r>
              <a:rPr lang="en-US" dirty="0" smtClean="0"/>
              <a:t>can be translated as </a:t>
            </a:r>
            <a:r>
              <a:rPr lang="ar-EG" dirty="0" smtClean="0"/>
              <a:t>ارتفاع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Candidates </a:t>
            </a:r>
            <a:r>
              <a:rPr lang="en-US" dirty="0" smtClean="0"/>
              <a:t>can be translated as  </a:t>
            </a:r>
            <a:r>
              <a:rPr lang="ar-EG" dirty="0" smtClean="0"/>
              <a:t>مرشح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 Candidates </a:t>
            </a:r>
            <a:r>
              <a:rPr lang="en-US" dirty="0" smtClean="0"/>
              <a:t>can be translated as </a:t>
            </a:r>
            <a:r>
              <a:rPr lang="ar-EG" dirty="0" smtClean="0"/>
              <a:t>مرشحون رئيسيون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Barred </a:t>
            </a:r>
            <a:r>
              <a:rPr lang="en-US" dirty="0" smtClean="0"/>
              <a:t>can be translated as </a:t>
            </a:r>
            <a:r>
              <a:rPr lang="ar-EG" dirty="0" smtClean="0"/>
              <a:t>ممنوع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EG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3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32"/>
    </mc:Choice>
    <mc:Fallback xmlns="">
      <p:transition spd="slow" advTm="40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223</Words>
  <Application>Microsoft Office PowerPoint</Application>
  <PresentationFormat>Widescreen</PresentationFormat>
  <Paragraphs>55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   ترجمة صحفية  الفرقة الثانية – صحافة </vt:lpstr>
      <vt:lpstr>Idioms &amp; terms</vt:lpstr>
      <vt:lpstr>PowerPoint Presentation</vt:lpstr>
      <vt:lpstr>PowerPoint Presentation</vt:lpstr>
      <vt:lpstr>PowerPoint Presentation</vt:lpstr>
      <vt:lpstr>Idioms &amp; terms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ترجمة صحفية  الفرقة الثانية – صحافة </dc:title>
  <dc:creator>Ultimate</dc:creator>
  <cp:lastModifiedBy>Ultimate</cp:lastModifiedBy>
  <cp:revision>22</cp:revision>
  <dcterms:created xsi:type="dcterms:W3CDTF">2020-03-28T18:21:00Z</dcterms:created>
  <dcterms:modified xsi:type="dcterms:W3CDTF">2020-03-28T21:44:18Z</dcterms:modified>
</cp:coreProperties>
</file>