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b="1" dirty="0" smtClean="0"/>
              <a:t>دراما إذاعية وتليفزيونية</a:t>
            </a:r>
            <a:br>
              <a:rPr lang="ar-EG" b="1" dirty="0" smtClean="0"/>
            </a:br>
            <a:r>
              <a:rPr lang="ar-EG" b="1" dirty="0" smtClean="0"/>
              <a:t>ثالثة إذاعة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/>
              <a:t>أ.م.د/محمد عمارة</a:t>
            </a:r>
          </a:p>
          <a:p>
            <a:r>
              <a:rPr lang="ar-EG" b="1" dirty="0"/>
              <a:t>أستاذ مساعد بقسم الإذاعة والتليفزيون</a:t>
            </a:r>
          </a:p>
          <a:p>
            <a:r>
              <a:rPr lang="ar-EG" b="1" dirty="0"/>
              <a:t>ووكيل كلية الإعلام لشؤن خدمة البيئة وتنمية المجتمع - جامعة جنوب الوادي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التمثيليات المسلسلة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dirty="0" smtClean="0"/>
              <a:t>هي التي تقدم في حلقات، حيث تقف كل حلقة عند موقف مثير، يشوق المستمع لمتابعة الأحداث في الحلقة التالية.</a:t>
            </a:r>
          </a:p>
          <a:p>
            <a:pPr marL="0" indent="0" algn="r">
              <a:buNone/>
            </a:pPr>
            <a:r>
              <a:rPr lang="ar-EG" sz="4000" b="1" dirty="0" smtClean="0"/>
              <a:t>والمسلسل يمكن أن يكون مسلسلا شهريا أو نصف شهري أو سباعية أو خماسية.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أنواع التمثيليات المسلسلة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u="sng" dirty="0" smtClean="0"/>
              <a:t>1ـ المسلسلة الحرة:</a:t>
            </a:r>
          </a:p>
          <a:p>
            <a:pPr marL="0" indent="0" algn="r">
              <a:buNone/>
            </a:pPr>
            <a:r>
              <a:rPr lang="ar-EG" sz="4000" b="1" dirty="0" smtClean="0"/>
              <a:t>وهي تمثيليات مفتوحة فيمكن تناول جميع الموضوعات سواء في شكل دينية او اجتماعية او وطنية أو عاطفية او بوليسية وغيرها</a:t>
            </a:r>
            <a:endParaRPr lang="ar-EG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u="sng" dirty="0" smtClean="0"/>
              <a:t>2ـ تمثيليات العائلة:</a:t>
            </a:r>
          </a:p>
          <a:p>
            <a:pPr marL="0" indent="0" algn="r">
              <a:buNone/>
            </a:pPr>
            <a:r>
              <a:rPr lang="ar-EG" sz="4000" b="1" dirty="0" smtClean="0"/>
              <a:t>وهي تمثيليات مسلسلة أبطالها شخصيات ثابتة كعائلة واحدة، ودائما ما يفضل المستمع أن تكون العائلة من الطبقة المتوسطة. </a:t>
            </a:r>
            <a:endParaRPr lang="ar-EG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dirty="0" smtClean="0"/>
              <a:t>3ـ مسلسلات أوبرا الصابون:</a:t>
            </a:r>
          </a:p>
          <a:p>
            <a:pPr marL="0" indent="0" algn="r">
              <a:buNone/>
            </a:pPr>
            <a:r>
              <a:rPr lang="ar-EG" sz="4000" b="1" dirty="0" smtClean="0"/>
              <a:t>وهي دراما عائلية، وسبب تسميتها يرجع لنشأتها في الولايات المتحدة الامريكية حيث كانت تقدم لحساب شركات صناعة الصابون الكبرى . </a:t>
            </a:r>
            <a:endParaRPr lang="ar-EG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400" b="1" u="sng" dirty="0" smtClean="0"/>
              <a:t>4ـ مسلسلات الفريق الثابت:</a:t>
            </a:r>
          </a:p>
          <a:p>
            <a:pPr marL="0" indent="0" algn="r">
              <a:buNone/>
            </a:pPr>
            <a:r>
              <a:rPr lang="ar-EG" sz="4400" b="1" dirty="0" smtClean="0"/>
              <a:t>وهي تمثيليات مسلسلة أبطالها فريق ثابت، وكل حلقة تنتهي بنهاية الحلقة بمعنى أن المستمع يستطيع أن يفقد حلقة من الحلقات ويتابع المسلسل.  </a:t>
            </a:r>
            <a:endParaRPr lang="ar-EG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400" b="1" u="sng" dirty="0" smtClean="0"/>
              <a:t>5ـ مسلسلات المكان الثابت:</a:t>
            </a:r>
          </a:p>
          <a:p>
            <a:pPr marL="0" indent="0" algn="r">
              <a:buNone/>
            </a:pPr>
            <a:r>
              <a:rPr lang="ar-EG" sz="4400" b="1" dirty="0" smtClean="0"/>
              <a:t>وهي تدور أحداثها في مكان واحد، وتكون كل حلقة مكتملة وقائمة بذاتها، لكن جميع أحداثها تدور في مكان واحد مثل التمثيليات التي تدور احداثها في فندق او على سفينة وغيرها</a:t>
            </a:r>
            <a:endParaRPr lang="ar-EG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u="sng" dirty="0" smtClean="0"/>
              <a:t>6ـ مسلسلات الشخصية الثابتة:</a:t>
            </a:r>
          </a:p>
          <a:p>
            <a:pPr marL="0" indent="0" algn="r">
              <a:buNone/>
            </a:pPr>
            <a:r>
              <a:rPr lang="ar-EG" sz="4000" b="1" dirty="0" smtClean="0"/>
              <a:t>وهنا يكون محور المسلسل نجما معروفا، او شخصية خيالية.</a:t>
            </a:r>
            <a:endParaRPr lang="ar-EG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EG" b="1" dirty="0" smtClean="0"/>
              <a:t>إنتهت المحاضرة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896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221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دراما إذاعية وتليفزيونية ثالثة إذاعة</vt:lpstr>
      <vt:lpstr>التمثيليات المسلسلة</vt:lpstr>
      <vt:lpstr>أنواع التمثيليات المسلسلة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47</cp:revision>
  <dcterms:created xsi:type="dcterms:W3CDTF">2006-08-16T00:00:00Z</dcterms:created>
  <dcterms:modified xsi:type="dcterms:W3CDTF">2020-04-03T18:50:11Z</dcterms:modified>
</cp:coreProperties>
</file>