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82" r:id="rId5"/>
    <p:sldId id="283" r:id="rId6"/>
    <p:sldId id="281" r:id="rId7"/>
    <p:sldId id="28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b="1" dirty="0" smtClean="0"/>
              <a:t>دراما إذاعية وتليفزيونية</a:t>
            </a:r>
            <a:br>
              <a:rPr lang="ar-EG" b="1" dirty="0" smtClean="0"/>
            </a:br>
            <a:r>
              <a:rPr lang="ar-EG" b="1" dirty="0" smtClean="0"/>
              <a:t>ثالثة إذاعة</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a:t>أ.م.د/محمد عمارة</a:t>
            </a:r>
          </a:p>
          <a:p>
            <a:r>
              <a:rPr lang="ar-EG" b="1" dirty="0"/>
              <a:t>أستاذ مساعد بقسم الإذاعة والتليفزيون</a:t>
            </a:r>
          </a:p>
          <a:p>
            <a:r>
              <a:rPr lang="ar-EG" b="1" dirty="0"/>
              <a:t>ووكيل كلية الإعلام لشؤن خدمة البيئة وتنمية المجتمع - جامعة جنوب الوادي</a:t>
            </a:r>
          </a:p>
          <a:p>
            <a:endParaRPr lang="en-US" b="1" dirty="0"/>
          </a:p>
        </p:txBody>
      </p:sp>
      <p:pic>
        <p:nvPicPr>
          <p:cNvPr id="4" name="Audio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82000" y="6096000"/>
            <a:ext cx="609600" cy="609600"/>
          </a:xfrm>
          <a:prstGeom prst="rect">
            <a:avLst/>
          </a:prstGeom>
        </p:spPr>
      </p:pic>
    </p:spTree>
    <p:extLst>
      <p:ext uri="{BB962C8B-B14F-4D97-AF65-F5344CB8AC3E}">
        <p14:creationId xmlns:p14="http://schemas.microsoft.com/office/powerpoint/2010/main" val="705274812"/>
      </p:ext>
    </p:extLst>
  </p:cSld>
  <p:clrMapOvr>
    <a:masterClrMapping/>
  </p:clrMapOvr>
  <mc:AlternateContent xmlns:mc="http://schemas.openxmlformats.org/markup-compatibility/2006">
    <mc:Choice xmlns:p14="http://schemas.microsoft.com/office/powerpoint/2010/main" Requires="p14">
      <p:transition spd="slow" p14:dur="2000" advTm="14113"/>
    </mc:Choice>
    <mc:Fallback>
      <p:transition spd="slow" advTm="14113"/>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إستخدام الراوي في التمثيلية الإذاعية</a:t>
            </a:r>
            <a:endParaRPr lang="en-US" b="1" dirty="0"/>
          </a:p>
        </p:txBody>
      </p:sp>
      <p:sp>
        <p:nvSpPr>
          <p:cNvPr id="3" name="Content Placeholder 2"/>
          <p:cNvSpPr>
            <a:spLocks noGrp="1"/>
          </p:cNvSpPr>
          <p:nvPr>
            <p:ph idx="1"/>
          </p:nvPr>
        </p:nvSpPr>
        <p:spPr/>
        <p:txBody>
          <a:bodyPr>
            <a:normAutofit/>
          </a:bodyPr>
          <a:lstStyle/>
          <a:p>
            <a:pPr marL="0" indent="0" algn="r">
              <a:buNone/>
            </a:pPr>
            <a:r>
              <a:rPr lang="ar-EG" sz="4000" b="1" dirty="0" smtClean="0"/>
              <a:t>إن إستخدام الراوي في التمثيلية الإذاعية، أمر شائع لدى الكثير من المؤلفين المبتدئين، الذين يفضلون استخدام الراوي على تقديم الدراما بشكل مباشر، واستخدام الراوي أمر شائع أيضا في كتابة التمثيليات التاريخية.</a:t>
            </a:r>
            <a:endParaRPr lang="en-US" sz="4000" b="1" dirty="0"/>
          </a:p>
        </p:txBody>
      </p:sp>
    </p:spTree>
    <p:extLst>
      <p:ext uri="{BB962C8B-B14F-4D97-AF65-F5344CB8AC3E}">
        <p14:creationId xmlns:p14="http://schemas.microsoft.com/office/powerpoint/2010/main" val="1570416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lstStyle/>
          <a:p>
            <a:pPr marL="0" indent="0" algn="r">
              <a:buNone/>
            </a:pPr>
            <a:r>
              <a:rPr lang="ar-EG" sz="4000" b="1" dirty="0" smtClean="0"/>
              <a:t>واستخدام الراوي هو اختصارا للأحداث دون الإخلال بها، ويعاب على استخدام الراوي أنه قد يسبق الأحداث ويحكي عن أشياء قبل حدوثها، ويلغي خيال المستمع</a:t>
            </a:r>
          </a:p>
        </p:txBody>
      </p:sp>
    </p:spTree>
    <p:extLst>
      <p:ext uri="{BB962C8B-B14F-4D97-AF65-F5344CB8AC3E}">
        <p14:creationId xmlns:p14="http://schemas.microsoft.com/office/powerpoint/2010/main" val="3521103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ar-EG" sz="4000" b="1" dirty="0" smtClean="0"/>
              <a:t>والراوي قد يكون أحد شخصيات التمثيلية، ونحن إذا إستخدمنا الراوي في أول التمثيلية يجب أن نجده في سياق العمل حتى نهايته. </a:t>
            </a:r>
          </a:p>
        </p:txBody>
      </p:sp>
    </p:spTree>
    <p:extLst>
      <p:ext uri="{BB962C8B-B14F-4D97-AF65-F5344CB8AC3E}">
        <p14:creationId xmlns:p14="http://schemas.microsoft.com/office/powerpoint/2010/main" val="408138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dirty="0" smtClean="0"/>
              <a:t>الإعداد الإذاعي ..كيف؟</a:t>
            </a:r>
            <a:endParaRPr lang="en-US" dirty="0"/>
          </a:p>
        </p:txBody>
      </p:sp>
      <p:sp>
        <p:nvSpPr>
          <p:cNvPr id="3" name="Content Placeholder 2"/>
          <p:cNvSpPr>
            <a:spLocks noGrp="1"/>
          </p:cNvSpPr>
          <p:nvPr>
            <p:ph idx="1"/>
          </p:nvPr>
        </p:nvSpPr>
        <p:spPr/>
        <p:txBody>
          <a:bodyPr/>
          <a:lstStyle/>
          <a:p>
            <a:pPr marL="0" indent="0" algn="r">
              <a:buNone/>
            </a:pPr>
            <a:r>
              <a:rPr lang="ar-EG" sz="4000" b="1" dirty="0" smtClean="0"/>
              <a:t>إن الإعداد يلجأ إليه أيضا المؤلفون المبتدئون، وتنحصر مهمة الإعداد الإذاعي هنا في إعادة صياغة العمل الأدبي أو المسرحي في شكل دراما إذاعية، تخضع لمقومات العمل الإذاعي الذي يتسم دائما بالصوتية أي يعتمد على تكوين الصور الذهنية.</a:t>
            </a:r>
          </a:p>
        </p:txBody>
      </p:sp>
    </p:spTree>
    <p:extLst>
      <p:ext uri="{BB962C8B-B14F-4D97-AF65-F5344CB8AC3E}">
        <p14:creationId xmlns:p14="http://schemas.microsoft.com/office/powerpoint/2010/main" val="277013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lgn="r">
              <a:buNone/>
            </a:pPr>
            <a:r>
              <a:rPr lang="ar-EG" sz="4400" b="1" dirty="0" smtClean="0"/>
              <a:t>كما يحدد الشخصيات الأساسية والثانوية، ويقوم بإختزالهم إلى العدد المناسب، كما يقوم بإعادة كتابة الحوار، كما يحدد المؤثرات الصوتية والموسيقية التي سيستخدمها.</a:t>
            </a:r>
          </a:p>
        </p:txBody>
      </p:sp>
    </p:spTree>
    <p:extLst>
      <p:ext uri="{BB962C8B-B14F-4D97-AF65-F5344CB8AC3E}">
        <p14:creationId xmlns:p14="http://schemas.microsoft.com/office/powerpoint/2010/main" val="391922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ar-EG" b="1" dirty="0" smtClean="0"/>
              <a:t>إنتهت المحاضرة</a:t>
            </a:r>
            <a:endParaRPr lang="en-US" b="1" dirty="0"/>
          </a:p>
        </p:txBody>
      </p:sp>
    </p:spTree>
    <p:extLst>
      <p:ext uri="{BB962C8B-B14F-4D97-AF65-F5344CB8AC3E}">
        <p14:creationId xmlns:p14="http://schemas.microsoft.com/office/powerpoint/2010/main" val="3648965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184</Words>
  <Application>Microsoft Office PowerPoint</Application>
  <PresentationFormat>On-screen Show (4:3)</PresentationFormat>
  <Paragraphs>12</Paragraphs>
  <Slides>7</Slides>
  <Notes>0</Notes>
  <HiddenSlides>0</HiddenSlides>
  <MMClips>1</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دراما إذاعية وتليفزيونية ثالثة إذاعة</vt:lpstr>
      <vt:lpstr>إستخدام الراوي في التمثيلية الإذاعية</vt:lpstr>
      <vt:lpstr>PowerPoint Presentation</vt:lpstr>
      <vt:lpstr>PowerPoint Presentation</vt:lpstr>
      <vt:lpstr>الإعداد الإذاعي ..كيف؟</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51</cp:revision>
  <dcterms:created xsi:type="dcterms:W3CDTF">2006-08-16T00:00:00Z</dcterms:created>
  <dcterms:modified xsi:type="dcterms:W3CDTF">2020-04-10T13:48:34Z</dcterms:modified>
</cp:coreProperties>
</file>