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4" r:id="rId4"/>
    <p:sldId id="282" r:id="rId5"/>
    <p:sldId id="283" r:id="rId6"/>
    <p:sldId id="281" r:id="rId7"/>
    <p:sldId id="257" r:id="rId8"/>
    <p:sldId id="258" r:id="rId9"/>
    <p:sldId id="259" r:id="rId10"/>
    <p:sldId id="260"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Media topics</a:t>
            </a:r>
            <a:r>
              <a:rPr lang="ar-EG" b="1" dirty="0" smtClean="0"/>
              <a:t/>
            </a:r>
            <a:br>
              <a:rPr lang="ar-EG" b="1" dirty="0" smtClean="0"/>
            </a:br>
            <a:r>
              <a:rPr lang="ar-EG" b="1" dirty="0" smtClean="0"/>
              <a:t>المحاضرة </a:t>
            </a:r>
            <a:r>
              <a:rPr lang="ar-EG" b="1" dirty="0" smtClean="0"/>
              <a:t>الرابعة</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smtClean="0">
                <a:solidFill>
                  <a:srgbClr val="FF0000"/>
                </a:solidFill>
              </a:rPr>
              <a:t>أ.م.د/محمد عمارة</a:t>
            </a:r>
          </a:p>
          <a:p>
            <a:r>
              <a:rPr lang="ar-EG" b="1" dirty="0" smtClean="0">
                <a:solidFill>
                  <a:srgbClr val="FF0000"/>
                </a:solidFill>
              </a:rPr>
              <a:t>أستاذ مساعد بقسم الإذاعة والتليفزيون</a:t>
            </a:r>
          </a:p>
          <a:p>
            <a:r>
              <a:rPr lang="ar-EG" b="1" dirty="0" smtClean="0">
                <a:solidFill>
                  <a:srgbClr val="FF0000"/>
                </a:solidFill>
              </a:rPr>
              <a:t>ووكيل كلية الإعلام لشؤن خدمة البيئة وتنمية المجتمع - جامعة جنوب الوادي</a:t>
            </a:r>
            <a:endParaRPr lang="en-US" b="1" dirty="0">
              <a:solidFill>
                <a:srgbClr val="FF0000"/>
              </a:solidFill>
            </a:endParaRPr>
          </a:p>
        </p:txBody>
      </p:sp>
    </p:spTree>
    <p:extLst>
      <p:ext uri="{BB962C8B-B14F-4D97-AF65-F5344CB8AC3E}">
        <p14:creationId xmlns:p14="http://schemas.microsoft.com/office/powerpoint/2010/main" val="705274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الترجمة</a:t>
            </a:r>
            <a:endParaRPr lang="en-US" dirty="0"/>
          </a:p>
        </p:txBody>
      </p:sp>
      <p:sp>
        <p:nvSpPr>
          <p:cNvPr id="3" name="Content Placeholder 2"/>
          <p:cNvSpPr>
            <a:spLocks noGrp="1"/>
          </p:cNvSpPr>
          <p:nvPr>
            <p:ph idx="1"/>
          </p:nvPr>
        </p:nvSpPr>
        <p:spPr/>
        <p:txBody>
          <a:bodyPr>
            <a:normAutofit/>
          </a:bodyPr>
          <a:lstStyle/>
          <a:p>
            <a:pPr marL="0" indent="0" algn="just">
              <a:buNone/>
            </a:pPr>
            <a:r>
              <a:rPr lang="ar-EG" sz="4000" dirty="0" smtClean="0"/>
              <a:t>ولم أكن لأدرك كيف عرف ذلك، فقد كانت مجرد بقايا واحدة من أكوام حجارة العام الماضي التي كنا نعلم بها المكان، مجرد ركام، ثم ثلاثة أقدام من خيزرانة بارزة بمفردها تماما في الثلج، ثم كومة أخرى من الثلج، ربما قدر ضئيل مدب أكثر. </a:t>
            </a:r>
            <a:endParaRPr lang="ar-EG" sz="4000" dirty="0" smtClean="0"/>
          </a:p>
        </p:txBody>
      </p:sp>
    </p:spTree>
    <p:extLst>
      <p:ext uri="{BB962C8B-B14F-4D97-AF65-F5344CB8AC3E}">
        <p14:creationId xmlns:p14="http://schemas.microsoft.com/office/powerpoint/2010/main" val="3890856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ar-EG" sz="4400" b="1" dirty="0" smtClean="0"/>
              <a:t>إنتهت المحاضرة </a:t>
            </a:r>
            <a:r>
              <a:rPr lang="ar-EG" sz="4400" b="1" dirty="0" smtClean="0"/>
              <a:t>الرابعة</a:t>
            </a:r>
            <a:endParaRPr lang="ar-EG" sz="4400" b="1" dirty="0" smtClean="0"/>
          </a:p>
        </p:txBody>
      </p:sp>
    </p:spTree>
    <p:extLst>
      <p:ext uri="{BB962C8B-B14F-4D97-AF65-F5344CB8AC3E}">
        <p14:creationId xmlns:p14="http://schemas.microsoft.com/office/powerpoint/2010/main" val="3098545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t>تدريبات على الترجمة الإعلامية</a:t>
            </a:r>
            <a:endParaRPr lang="en-US" b="1" dirty="0"/>
          </a:p>
        </p:txBody>
      </p:sp>
      <p:sp>
        <p:nvSpPr>
          <p:cNvPr id="3" name="Content Placeholder 2"/>
          <p:cNvSpPr>
            <a:spLocks noGrp="1"/>
          </p:cNvSpPr>
          <p:nvPr>
            <p:ph idx="1"/>
          </p:nvPr>
        </p:nvSpPr>
        <p:spPr/>
        <p:txBody>
          <a:bodyPr>
            <a:normAutofit fontScale="85000" lnSpcReduction="20000"/>
          </a:bodyPr>
          <a:lstStyle/>
          <a:p>
            <a:pPr marL="0" indent="0">
              <a:buNone/>
            </a:pPr>
            <a:r>
              <a:rPr lang="en-US" sz="5400" b="1" dirty="0"/>
              <a:t>Translate </a:t>
            </a:r>
            <a:r>
              <a:rPr lang="en-US" sz="5400" b="1" dirty="0" smtClean="0"/>
              <a:t>the </a:t>
            </a:r>
            <a:r>
              <a:rPr lang="en-US" sz="5400" b="1" dirty="0"/>
              <a:t>following </a:t>
            </a:r>
            <a:r>
              <a:rPr lang="en-US" sz="5400" b="1" dirty="0" smtClean="0"/>
              <a:t>into </a:t>
            </a:r>
            <a:r>
              <a:rPr lang="en-US" sz="5400" b="1" dirty="0" smtClean="0"/>
              <a:t>Arabic</a:t>
            </a:r>
            <a:r>
              <a:rPr lang="en-US" sz="5400" b="1" dirty="0" smtClean="0"/>
              <a:t>?</a:t>
            </a:r>
          </a:p>
          <a:p>
            <a:pPr marL="0" indent="0" algn="just">
              <a:buNone/>
            </a:pPr>
            <a:r>
              <a:rPr lang="en-US" sz="5400" dirty="0" smtClean="0"/>
              <a:t>He had seen what he though was a cairn, and then something looking black by its side. A vague kind of wonder gradually gave way to real alarm. </a:t>
            </a:r>
            <a:endParaRPr lang="en-US" sz="5400" dirty="0" smtClean="0"/>
          </a:p>
        </p:txBody>
      </p:sp>
    </p:spTree>
    <p:extLst>
      <p:ext uri="{BB962C8B-B14F-4D97-AF65-F5344CB8AC3E}">
        <p14:creationId xmlns:p14="http://schemas.microsoft.com/office/powerpoint/2010/main" val="157041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Idioms &amp; terms</a:t>
            </a:r>
          </a:p>
        </p:txBody>
      </p:sp>
      <p:sp>
        <p:nvSpPr>
          <p:cNvPr id="3" name="Content Placeholder 2"/>
          <p:cNvSpPr>
            <a:spLocks noGrp="1"/>
          </p:cNvSpPr>
          <p:nvPr>
            <p:ph idx="1"/>
          </p:nvPr>
        </p:nvSpPr>
        <p:spPr/>
        <p:txBody>
          <a:bodyPr>
            <a:normAutofit fontScale="77500" lnSpcReduction="20000"/>
          </a:bodyPr>
          <a:lstStyle/>
          <a:p>
            <a:r>
              <a:rPr lang="en-US" sz="5200" dirty="0" smtClean="0"/>
              <a:t>(cairn) </a:t>
            </a:r>
            <a:r>
              <a:rPr lang="en-US" sz="5200" dirty="0" smtClean="0"/>
              <a:t>can be translated as </a:t>
            </a:r>
            <a:r>
              <a:rPr lang="ar-EG" sz="5200" dirty="0" smtClean="0"/>
              <a:t>كومة من الحجارة (كعلامة)</a:t>
            </a:r>
            <a:endParaRPr lang="ar-EG" sz="5200" dirty="0" smtClean="0"/>
          </a:p>
          <a:p>
            <a:r>
              <a:rPr lang="en-US" sz="5200" dirty="0" smtClean="0"/>
              <a:t>(vague) </a:t>
            </a:r>
            <a:r>
              <a:rPr lang="en-US" sz="5200" dirty="0" smtClean="0"/>
              <a:t>can be translated as </a:t>
            </a:r>
            <a:r>
              <a:rPr lang="ar-EG" sz="5200" dirty="0" smtClean="0"/>
              <a:t>غامض</a:t>
            </a:r>
            <a:endParaRPr lang="ar-EG" sz="5200" dirty="0" smtClean="0"/>
          </a:p>
          <a:p>
            <a:r>
              <a:rPr lang="en-US" sz="5200" dirty="0" smtClean="0"/>
              <a:t>(gave way to) </a:t>
            </a:r>
            <a:r>
              <a:rPr lang="en-US" sz="5200" dirty="0"/>
              <a:t>can be translated as </a:t>
            </a:r>
            <a:r>
              <a:rPr lang="ar-EG" sz="5200" dirty="0" smtClean="0"/>
              <a:t>ترك مكانه لـ</a:t>
            </a:r>
            <a:endParaRPr lang="en-US" sz="5200" dirty="0" smtClean="0"/>
          </a:p>
          <a:p>
            <a:r>
              <a:rPr lang="en-US" sz="5200" dirty="0" smtClean="0"/>
              <a:t>(alarm) </a:t>
            </a:r>
            <a:r>
              <a:rPr lang="en-US" sz="5200" dirty="0"/>
              <a:t>can be translated as </a:t>
            </a:r>
            <a:r>
              <a:rPr lang="ar-EG" sz="5200" dirty="0" smtClean="0"/>
              <a:t>إنذار بخطر</a:t>
            </a:r>
            <a:endParaRPr lang="en-US" sz="5200" dirty="0" smtClean="0"/>
          </a:p>
          <a:p>
            <a:endParaRPr lang="en-US" sz="5200" dirty="0"/>
          </a:p>
        </p:txBody>
      </p:sp>
    </p:spTree>
    <p:extLst>
      <p:ext uri="{BB962C8B-B14F-4D97-AF65-F5344CB8AC3E}">
        <p14:creationId xmlns:p14="http://schemas.microsoft.com/office/powerpoint/2010/main" val="3521103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t>الترجمة</a:t>
            </a:r>
            <a:endParaRPr lang="en-US" b="1" dirty="0"/>
          </a:p>
        </p:txBody>
      </p:sp>
      <p:sp>
        <p:nvSpPr>
          <p:cNvPr id="3" name="Content Placeholder 2"/>
          <p:cNvSpPr>
            <a:spLocks noGrp="1"/>
          </p:cNvSpPr>
          <p:nvPr>
            <p:ph idx="1"/>
          </p:nvPr>
        </p:nvSpPr>
        <p:spPr>
          <a:xfrm>
            <a:off x="581891" y="1614054"/>
            <a:ext cx="8229600" cy="4525963"/>
          </a:xfrm>
        </p:spPr>
        <p:txBody>
          <a:bodyPr>
            <a:normAutofit/>
          </a:bodyPr>
          <a:lstStyle/>
          <a:p>
            <a:pPr marL="0" indent="0" algn="r">
              <a:buNone/>
            </a:pPr>
            <a:r>
              <a:rPr lang="ar-EG" sz="4000" b="1" dirty="0" smtClean="0"/>
              <a:t>لقد رأى السيد رايت ما حسبه كومة من الحجارة وضعت كعلامة، وشيئا يبدو أسود اللون إلى جانبها، وبالتدريج حل إنذار بالخطر محل الشعور الغامض بالعجب. </a:t>
            </a:r>
            <a:endParaRPr lang="en-US" sz="4000" b="1" dirty="0" smtClean="0"/>
          </a:p>
        </p:txBody>
      </p:sp>
    </p:spTree>
    <p:extLst>
      <p:ext uri="{BB962C8B-B14F-4D97-AF65-F5344CB8AC3E}">
        <p14:creationId xmlns:p14="http://schemas.microsoft.com/office/powerpoint/2010/main" val="4081385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t>تابع تدريبات </a:t>
            </a:r>
            <a:r>
              <a:rPr lang="ar-EG" b="1" dirty="0"/>
              <a:t>على الترجمة الإعلامية</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Translate the following into Arabic</a:t>
            </a:r>
            <a:r>
              <a:rPr lang="en-US" b="1" dirty="0" smtClean="0"/>
              <a:t>?</a:t>
            </a:r>
          </a:p>
          <a:p>
            <a:pPr marL="0" indent="0" algn="just">
              <a:buNone/>
            </a:pPr>
            <a:r>
              <a:rPr lang="ar-EG" sz="4000" b="1" dirty="0" smtClean="0"/>
              <a:t>          </a:t>
            </a:r>
            <a:r>
              <a:rPr lang="en-US" sz="4000" b="1" dirty="0" smtClean="0"/>
              <a:t>We </a:t>
            </a:r>
            <a:r>
              <a:rPr lang="en-US" sz="4000" b="1" dirty="0"/>
              <a:t>came up to them and halted. Mr. Wright came across to us, “It is the tent</a:t>
            </a:r>
            <a:r>
              <a:rPr lang="en-US" sz="4000" b="1" dirty="0" smtClean="0"/>
              <a:t>”.</a:t>
            </a:r>
          </a:p>
        </p:txBody>
      </p:sp>
    </p:spTree>
    <p:extLst>
      <p:ext uri="{BB962C8B-B14F-4D97-AF65-F5344CB8AC3E}">
        <p14:creationId xmlns:p14="http://schemas.microsoft.com/office/powerpoint/2010/main" val="277013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Idioms &amp; terms</a:t>
            </a:r>
          </a:p>
        </p:txBody>
      </p:sp>
      <p:sp>
        <p:nvSpPr>
          <p:cNvPr id="3" name="Content Placeholder 2"/>
          <p:cNvSpPr>
            <a:spLocks noGrp="1"/>
          </p:cNvSpPr>
          <p:nvPr>
            <p:ph idx="1"/>
          </p:nvPr>
        </p:nvSpPr>
        <p:spPr/>
        <p:txBody>
          <a:bodyPr>
            <a:noAutofit/>
          </a:bodyPr>
          <a:lstStyle/>
          <a:p>
            <a:r>
              <a:rPr lang="en-US" sz="4000" b="1" dirty="0" smtClean="0"/>
              <a:t>(halted) </a:t>
            </a:r>
            <a:r>
              <a:rPr lang="en-US" sz="4000" b="1" dirty="0"/>
              <a:t>can be translated as </a:t>
            </a:r>
            <a:r>
              <a:rPr lang="ar-EG" sz="4000" b="1" dirty="0" smtClean="0"/>
              <a:t>توقفنا</a:t>
            </a:r>
            <a:endParaRPr lang="ar-EG" sz="4000" b="1" dirty="0"/>
          </a:p>
          <a:p>
            <a:r>
              <a:rPr lang="en-US" sz="4000" b="1" dirty="0" smtClean="0"/>
              <a:t>(came across to us) </a:t>
            </a:r>
            <a:r>
              <a:rPr lang="en-US" sz="4000" b="1" dirty="0"/>
              <a:t>can be </a:t>
            </a:r>
            <a:r>
              <a:rPr lang="en-US" sz="4000" b="1" dirty="0" smtClean="0"/>
              <a:t>translated </a:t>
            </a:r>
            <a:r>
              <a:rPr lang="en-US" sz="4000" b="1" dirty="0"/>
              <a:t>as </a:t>
            </a:r>
            <a:r>
              <a:rPr lang="ar-EG" sz="4000" b="1" dirty="0" smtClean="0"/>
              <a:t>تقدم نحونا</a:t>
            </a:r>
            <a:endParaRPr lang="ar-EG" sz="4000" b="1" dirty="0"/>
          </a:p>
          <a:p>
            <a:endParaRPr lang="ar-EG" sz="4400" b="1" dirty="0"/>
          </a:p>
          <a:p>
            <a:endParaRPr lang="en-US" sz="4400" b="1" dirty="0"/>
          </a:p>
        </p:txBody>
      </p:sp>
    </p:spTree>
    <p:extLst>
      <p:ext uri="{BB962C8B-B14F-4D97-AF65-F5344CB8AC3E}">
        <p14:creationId xmlns:p14="http://schemas.microsoft.com/office/powerpoint/2010/main" val="3919222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t>الترجمة</a:t>
            </a:r>
            <a:endParaRPr lang="en-US" b="1" dirty="0"/>
          </a:p>
        </p:txBody>
      </p:sp>
      <p:sp>
        <p:nvSpPr>
          <p:cNvPr id="3" name="Content Placeholder 2"/>
          <p:cNvSpPr>
            <a:spLocks noGrp="1"/>
          </p:cNvSpPr>
          <p:nvPr>
            <p:ph idx="1"/>
          </p:nvPr>
        </p:nvSpPr>
        <p:spPr/>
        <p:txBody>
          <a:bodyPr>
            <a:normAutofit/>
          </a:bodyPr>
          <a:lstStyle/>
          <a:p>
            <a:pPr marL="0" indent="0" algn="r">
              <a:buNone/>
            </a:pPr>
            <a:r>
              <a:rPr lang="ar-EG" sz="4400" b="1" dirty="0" smtClean="0"/>
              <a:t>ووصلنا جميعا إليها، وتوقفنا وتقدم رايت نحونا وقال: إنها الخيمة.</a:t>
            </a:r>
            <a:endParaRPr lang="en-US" sz="4400" b="1" dirty="0"/>
          </a:p>
        </p:txBody>
      </p:sp>
    </p:spTree>
    <p:extLst>
      <p:ext uri="{BB962C8B-B14F-4D97-AF65-F5344CB8AC3E}">
        <p14:creationId xmlns:p14="http://schemas.microsoft.com/office/powerpoint/2010/main" val="1093693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b="1" dirty="0" smtClean="0"/>
              <a:t>تابع تدريبات على الترجمة الإعلامية </a:t>
            </a:r>
            <a:endParaRPr lang="en-US" b="1"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sz="4000" b="1" dirty="0"/>
              <a:t> Translate the following into Arabic?</a:t>
            </a:r>
            <a:br>
              <a:rPr lang="en-US" sz="4000" b="1" dirty="0"/>
            </a:br>
            <a:r>
              <a:rPr lang="en-US" sz="4000" b="1" dirty="0" smtClean="0"/>
              <a:t>Death in the Antarctic</a:t>
            </a:r>
          </a:p>
          <a:p>
            <a:pPr marL="0" indent="0" algn="just">
              <a:buNone/>
            </a:pPr>
            <a:r>
              <a:rPr lang="en-US" sz="4000" b="1" dirty="0"/>
              <a:t> I do not know he knew. Just a waste of snow: to our right the remains of one of last year s cairns, a mere mound: and then three feet of bamboo sticking quite alone out of the snow: and then another mound of snow, perhaps a trifle </a:t>
            </a:r>
            <a:r>
              <a:rPr lang="en-US" sz="4000" b="1" dirty="0" smtClean="0"/>
              <a:t>more pointed.</a:t>
            </a:r>
            <a:endParaRPr lang="en-US" sz="4000" b="1" dirty="0" smtClean="0"/>
          </a:p>
        </p:txBody>
      </p:sp>
    </p:spTree>
    <p:extLst>
      <p:ext uri="{BB962C8B-B14F-4D97-AF65-F5344CB8AC3E}">
        <p14:creationId xmlns:p14="http://schemas.microsoft.com/office/powerpoint/2010/main" val="1315905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Idioms &amp; terms</a:t>
            </a:r>
          </a:p>
        </p:txBody>
      </p:sp>
      <p:sp>
        <p:nvSpPr>
          <p:cNvPr id="3" name="Content Placeholder 2"/>
          <p:cNvSpPr>
            <a:spLocks noGrp="1"/>
          </p:cNvSpPr>
          <p:nvPr>
            <p:ph idx="1"/>
          </p:nvPr>
        </p:nvSpPr>
        <p:spPr/>
        <p:txBody>
          <a:bodyPr>
            <a:noAutofit/>
          </a:bodyPr>
          <a:lstStyle/>
          <a:p>
            <a:pPr marL="0" indent="0" algn="just">
              <a:buNone/>
            </a:pPr>
            <a:r>
              <a:rPr lang="en-US" sz="4000" b="1" dirty="0" smtClean="0"/>
              <a:t>(</a:t>
            </a:r>
            <a:r>
              <a:rPr lang="en-US" sz="4000" b="1" dirty="0" smtClean="0"/>
              <a:t>waste</a:t>
            </a:r>
            <a:r>
              <a:rPr lang="en-US" sz="4000" b="1" dirty="0" smtClean="0"/>
              <a:t>) </a:t>
            </a:r>
            <a:r>
              <a:rPr lang="en-US" sz="4000" b="1" dirty="0"/>
              <a:t>can be translated as </a:t>
            </a:r>
            <a:r>
              <a:rPr lang="ar-EG" sz="4000" b="1" dirty="0" smtClean="0"/>
              <a:t>المنطقة القطبية الجنوبية</a:t>
            </a:r>
            <a:endParaRPr lang="ar-EG" sz="4000" b="1" dirty="0"/>
          </a:p>
          <a:p>
            <a:pPr marL="0" indent="0" algn="just">
              <a:buNone/>
            </a:pPr>
            <a:r>
              <a:rPr lang="en-US" sz="4000" b="1" dirty="0" smtClean="0"/>
              <a:t>(mound) </a:t>
            </a:r>
            <a:r>
              <a:rPr lang="en-US" sz="4000" b="1" dirty="0"/>
              <a:t>can be translated as </a:t>
            </a:r>
            <a:r>
              <a:rPr lang="ar-EG" sz="4000" b="1" dirty="0" smtClean="0"/>
              <a:t>مسار – خط سير</a:t>
            </a:r>
            <a:endParaRPr lang="ar-EG" sz="4000" b="1" dirty="0"/>
          </a:p>
          <a:p>
            <a:pPr marL="0" indent="0" algn="just">
              <a:buNone/>
            </a:pPr>
            <a:endParaRPr lang="ar-EG" sz="4000" b="1" dirty="0"/>
          </a:p>
          <a:p>
            <a:pPr marL="0" indent="0" algn="just">
              <a:buNone/>
            </a:pPr>
            <a:endParaRPr lang="en-US" sz="4800" dirty="0"/>
          </a:p>
        </p:txBody>
      </p:sp>
    </p:spTree>
    <p:extLst>
      <p:ext uri="{BB962C8B-B14F-4D97-AF65-F5344CB8AC3E}">
        <p14:creationId xmlns:p14="http://schemas.microsoft.com/office/powerpoint/2010/main" val="4041885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TotalTime>
  <Words>296</Words>
  <Application>Microsoft Office PowerPoint</Application>
  <PresentationFormat>On-screen Show (4:3)</PresentationFormat>
  <Paragraphs>31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Media topics المحاضرة الرابعة</vt:lpstr>
      <vt:lpstr>تدريبات على الترجمة الإعلامية</vt:lpstr>
      <vt:lpstr>Idioms &amp; terms</vt:lpstr>
      <vt:lpstr>الترجمة</vt:lpstr>
      <vt:lpstr>تابع تدريبات على الترجمة الإعلامية</vt:lpstr>
      <vt:lpstr>Idioms &amp; terms</vt:lpstr>
      <vt:lpstr>الترجمة</vt:lpstr>
      <vt:lpstr>تابع تدريبات على الترجمة الإعلامية </vt:lpstr>
      <vt:lpstr>Idioms &amp; terms</vt:lpstr>
      <vt:lpstr>الترجمة</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70</cp:revision>
  <dcterms:created xsi:type="dcterms:W3CDTF">2006-08-16T00:00:00Z</dcterms:created>
  <dcterms:modified xsi:type="dcterms:W3CDTF">2020-04-03T16:23:31Z</dcterms:modified>
</cp:coreProperties>
</file>