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Media topics</a:t>
            </a:r>
            <a:r>
              <a:rPr lang="ar-EG" b="1" dirty="0" smtClean="0"/>
              <a:t/>
            </a:r>
            <a:br>
              <a:rPr lang="ar-EG" b="1" dirty="0" smtClean="0"/>
            </a:br>
            <a:r>
              <a:rPr lang="ar-EG" b="1" dirty="0" smtClean="0"/>
              <a:t>المحاضرة </a:t>
            </a:r>
            <a:r>
              <a:rPr lang="ar-EG" b="1" dirty="0" smtClean="0"/>
              <a:t>الخامسة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672"/>
    </mc:Choice>
    <mc:Fallback>
      <p:transition spd="slow" advTm="146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الترجمة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dirty="0" smtClean="0"/>
              <a:t>ودخل إثنان منا من خلال القمع الخارجي للخيمة، ومن خلال أعمدة الخيزران التي كانت تمتد عليها بطانة الخيمة الداخلية</a:t>
            </a: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400" b="1" dirty="0" smtClean="0"/>
              <a:t>إنتهت المحاضرة </a:t>
            </a:r>
            <a:r>
              <a:rPr lang="ar-EG" sz="4400" b="1" dirty="0" smtClean="0"/>
              <a:t>الخامسة</a:t>
            </a:r>
            <a:endParaRPr lang="ar-EG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09854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تدريبات على الترجمة الإعلامية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</a:t>
            </a:r>
            <a:r>
              <a:rPr lang="en-US" sz="5400" b="1" dirty="0" smtClean="0"/>
              <a:t>into Arabic?</a:t>
            </a:r>
          </a:p>
          <a:p>
            <a:pPr marL="0" indent="0" algn="just">
              <a:buNone/>
            </a:pPr>
            <a:r>
              <a:rPr lang="en-US" sz="5400" dirty="0" smtClean="0"/>
              <a:t>We walked up to it . I do not think we quite realized – not for very long – but someone reached up to a projection of snow, and brushed it away.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200" dirty="0"/>
              <a:t>(not for very long)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لمدة ليست طويلة</a:t>
            </a:r>
            <a:endParaRPr lang="ar-EG" sz="5200" dirty="0" smtClean="0"/>
          </a:p>
          <a:p>
            <a:pPr marL="0" indent="0">
              <a:buNone/>
            </a:pP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الترجمة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1614054"/>
            <a:ext cx="8229600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dirty="0" smtClean="0"/>
              <a:t>وتقدمنا نحوه، ولا أظن أننا أدركنا ما هو لمدة ليست طويلة ولكن شخصا وصل إلى نتوء من الثلج وشتته. 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تابع تدريبات </a:t>
            </a:r>
            <a:r>
              <a:rPr lang="ar-EG" b="1" dirty="0"/>
              <a:t>على الترجمة الإعلامية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Translate the following into Arabic</a:t>
            </a:r>
            <a:r>
              <a:rPr lang="en-US" sz="4400" b="1" dirty="0" smtClean="0"/>
              <a:t>?</a:t>
            </a:r>
          </a:p>
          <a:p>
            <a:pPr marL="0" indent="0" algn="just">
              <a:buNone/>
            </a:pPr>
            <a:r>
              <a:rPr lang="en-US" sz="4000" b="1" dirty="0" smtClean="0"/>
              <a:t>The green </a:t>
            </a:r>
            <a:r>
              <a:rPr lang="en-US" sz="4000" b="1" dirty="0"/>
              <a:t>flap of the ventilator of the tent appeared, and we knew the door was below. </a:t>
            </a:r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(flap 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بطانة ـ حاشية ـ لسان</a:t>
            </a:r>
            <a:endParaRPr lang="ar-EG" sz="4000" b="1" dirty="0"/>
          </a:p>
          <a:p>
            <a:r>
              <a:rPr lang="en-US" sz="4000" b="1" dirty="0"/>
              <a:t>(</a:t>
            </a:r>
            <a:r>
              <a:rPr lang="en-US" sz="4000" b="1" dirty="0" smtClean="0"/>
              <a:t>ventilator</a:t>
            </a:r>
            <a:r>
              <a:rPr lang="en-US" sz="4000" b="1" dirty="0" smtClean="0"/>
              <a:t>) </a:t>
            </a:r>
            <a:r>
              <a:rPr lang="en-US" sz="4000" b="1" dirty="0"/>
              <a:t>can be </a:t>
            </a:r>
            <a:r>
              <a:rPr lang="en-US" sz="4000" b="1" dirty="0" smtClean="0"/>
              <a:t>translated </a:t>
            </a:r>
            <a:r>
              <a:rPr lang="en-US" sz="4000" b="1" dirty="0"/>
              <a:t>as </a:t>
            </a:r>
            <a:r>
              <a:rPr lang="ar-EG" sz="4000" b="1" dirty="0" smtClean="0"/>
              <a:t>فتحة تهوية</a:t>
            </a:r>
            <a:endParaRPr lang="ar-EG" sz="4000" b="1" dirty="0"/>
          </a:p>
          <a:p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الترجمة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400" b="1" dirty="0" smtClean="0"/>
              <a:t>وظهرت البطانة الخضراء الخاصة بفتحة التهوية في الخيمة، وعرفنا بذلك أن الباب يوجد تحتها.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/>
              <a:t>تابع تدريبات على الترجمة الإعلامية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1" dirty="0"/>
              <a:t> Translate the following into Arabic?</a:t>
            </a:r>
            <a:br>
              <a:rPr lang="en-US" sz="4000" b="1" dirty="0"/>
            </a:br>
            <a:r>
              <a:rPr lang="en-US" sz="4000" b="1" dirty="0" smtClean="0"/>
              <a:t>Death in the Antarctic</a:t>
            </a:r>
          </a:p>
          <a:p>
            <a:pPr marL="0" indent="0" algn="just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Two of us entered, through the funnel of the outer tent, and through the bamboo on which was stretched the lining of the inner tent.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/>
              <a:t>(funnel 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قمع ـ أنبوب</a:t>
            </a:r>
            <a:endParaRPr lang="ar-EG" sz="4000" b="1" dirty="0"/>
          </a:p>
          <a:p>
            <a:pPr marL="0" indent="0" algn="just">
              <a:buNone/>
            </a:pPr>
            <a:r>
              <a:rPr lang="en-US" sz="4000" b="1" dirty="0"/>
              <a:t>(lining 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بطانة</a:t>
            </a:r>
            <a:endParaRPr lang="ar-EG" sz="4000" b="1" dirty="0"/>
          </a:p>
          <a:p>
            <a:pPr marL="0" indent="0" algn="just">
              <a:buNone/>
            </a:pPr>
            <a:endParaRPr lang="ar-EG" sz="4000" b="1" dirty="0"/>
          </a:p>
          <a:p>
            <a:pPr marL="0" indent="0" algn="just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231</Words>
  <Application>Microsoft Office PowerPoint</Application>
  <PresentationFormat>On-screen Show (4:3)</PresentationFormat>
  <Paragraphs>28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Media topics المحاضرة الخامسة</vt:lpstr>
      <vt:lpstr>تدريبات على الترجمة الإعلامية</vt:lpstr>
      <vt:lpstr>Idioms &amp; terms</vt:lpstr>
      <vt:lpstr>الترجمة</vt:lpstr>
      <vt:lpstr>تابع تدريبات على الترجمة الإعلامية</vt:lpstr>
      <vt:lpstr>Idioms &amp; terms</vt:lpstr>
      <vt:lpstr>الترجمة</vt:lpstr>
      <vt:lpstr>تابع تدريبات على الترجمة الإعلامية </vt:lpstr>
      <vt:lpstr>Idioms &amp; terms</vt:lpstr>
      <vt:lpstr>الترجمة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82</cp:revision>
  <dcterms:created xsi:type="dcterms:W3CDTF">2006-08-16T00:00:00Z</dcterms:created>
  <dcterms:modified xsi:type="dcterms:W3CDTF">2020-04-09T19:02:52Z</dcterms:modified>
</cp:coreProperties>
</file>