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12" r:id="rId1"/>
  </p:sldMasterIdLst>
  <p:notesMasterIdLst>
    <p:notesMasterId r:id="rId23"/>
  </p:notesMasterIdLst>
  <p:sldIdLst>
    <p:sldId id="304" r:id="rId2"/>
    <p:sldId id="303" r:id="rId3"/>
    <p:sldId id="262" r:id="rId4"/>
    <p:sldId id="298" r:id="rId5"/>
    <p:sldId id="263" r:id="rId6"/>
    <p:sldId id="264" r:id="rId7"/>
    <p:sldId id="265" r:id="rId8"/>
    <p:sldId id="266" r:id="rId9"/>
    <p:sldId id="267" r:id="rId10"/>
    <p:sldId id="270" r:id="rId11"/>
    <p:sldId id="306" r:id="rId12"/>
    <p:sldId id="305" r:id="rId13"/>
    <p:sldId id="271" r:id="rId14"/>
    <p:sldId id="307" r:id="rId15"/>
    <p:sldId id="272" r:id="rId16"/>
    <p:sldId id="273" r:id="rId17"/>
    <p:sldId id="274" r:id="rId18"/>
    <p:sldId id="275" r:id="rId19"/>
    <p:sldId id="276" r:id="rId20"/>
    <p:sldId id="277" r:id="rId21"/>
    <p:sldId id="309" r:id="rId22"/>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66" d="100"/>
          <a:sy n="66" d="100"/>
        </p:scale>
        <p:origin x="-147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1"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33AE5-4925-4BB8-8772-96884FCB0CA1}" type="doc">
      <dgm:prSet loTypeId="urn:microsoft.com/office/officeart/2008/layout/VerticalCurvedList" loCatId="list" qsTypeId="urn:microsoft.com/office/officeart/2005/8/quickstyle/3d4" qsCatId="3D" csTypeId="urn:microsoft.com/office/officeart/2005/8/colors/colorful1" csCatId="colorful" phldr="1"/>
      <dgm:spPr/>
      <dgm:t>
        <a:bodyPr/>
        <a:lstStyle/>
        <a:p>
          <a:pPr rtl="1"/>
          <a:endParaRPr lang="ar-EG"/>
        </a:p>
      </dgm:t>
    </dgm:pt>
    <dgm:pt modelId="{DC30B436-F024-4EB6-81E5-EFBF6D755BC5}">
      <dgm:prSet phldrT="[نص]" custT="1"/>
      <dgm:spPr/>
      <dgm:t>
        <a:bodyPr/>
        <a:lstStyle/>
        <a:p>
          <a:pPr algn="r" rtl="1"/>
          <a:r>
            <a:rPr lang="ar-EG" sz="1800" b="1" dirty="0" smtClean="0"/>
            <a:t>إعلام الافراد في المجتمعات بالأحداث الجارية ومشروعات التنمية</a:t>
          </a:r>
          <a:endParaRPr lang="ar-EG" sz="1800" b="1" dirty="0"/>
        </a:p>
      </dgm:t>
    </dgm:pt>
    <dgm:pt modelId="{2892E60F-3908-4513-90D8-229C542C6BB0}" type="parTrans" cxnId="{43DB22A9-2466-4B69-BE16-DD5030BD2D50}">
      <dgm:prSet/>
      <dgm:spPr/>
      <dgm:t>
        <a:bodyPr/>
        <a:lstStyle/>
        <a:p>
          <a:pPr rtl="1"/>
          <a:endParaRPr lang="ar-EG"/>
        </a:p>
      </dgm:t>
    </dgm:pt>
    <dgm:pt modelId="{8453D2C2-5A59-4048-8681-A4B8A571A73D}" type="sibTrans" cxnId="{43DB22A9-2466-4B69-BE16-DD5030BD2D50}">
      <dgm:prSet/>
      <dgm:spPr/>
      <dgm:t>
        <a:bodyPr/>
        <a:lstStyle/>
        <a:p>
          <a:pPr rtl="1"/>
          <a:endParaRPr lang="ar-EG"/>
        </a:p>
      </dgm:t>
    </dgm:pt>
    <dgm:pt modelId="{2B4900EA-63B0-4B36-B4CA-86B62ACA2E55}">
      <dgm:prSet phldrT="[نص]" phldr="1"/>
      <dgm:spPr/>
      <dgm:t>
        <a:bodyPr/>
        <a:lstStyle/>
        <a:p>
          <a:pPr rtl="1"/>
          <a:endParaRPr lang="ar-EG"/>
        </a:p>
      </dgm:t>
    </dgm:pt>
    <dgm:pt modelId="{F9374F3D-29A9-400C-93C2-2DA93148E897}" type="parTrans" cxnId="{6354DE22-CDC9-495F-BDBD-6AF47054CD79}">
      <dgm:prSet/>
      <dgm:spPr/>
      <dgm:t>
        <a:bodyPr/>
        <a:lstStyle/>
        <a:p>
          <a:pPr rtl="1"/>
          <a:endParaRPr lang="ar-EG"/>
        </a:p>
      </dgm:t>
    </dgm:pt>
    <dgm:pt modelId="{A19F3817-1CF1-4E5A-9015-0487112C9EBF}" type="sibTrans" cxnId="{6354DE22-CDC9-495F-BDBD-6AF47054CD79}">
      <dgm:prSet/>
      <dgm:spPr/>
      <dgm:t>
        <a:bodyPr/>
        <a:lstStyle/>
        <a:p>
          <a:pPr rtl="1"/>
          <a:endParaRPr lang="ar-EG"/>
        </a:p>
      </dgm:t>
    </dgm:pt>
    <dgm:pt modelId="{CAA39BFE-C508-42C6-9631-ACDE68FB3BFB}">
      <dgm:prSet phldrT="[نص]" phldr="1"/>
      <dgm:spPr/>
      <dgm:t>
        <a:bodyPr/>
        <a:lstStyle/>
        <a:p>
          <a:pPr rtl="1"/>
          <a:endParaRPr lang="ar-EG"/>
        </a:p>
      </dgm:t>
    </dgm:pt>
    <dgm:pt modelId="{44F86107-DF51-4A8F-B10C-19E9546B5626}" type="parTrans" cxnId="{D452DCB5-5D73-4E92-B5A3-F12883226603}">
      <dgm:prSet/>
      <dgm:spPr/>
      <dgm:t>
        <a:bodyPr/>
        <a:lstStyle/>
        <a:p>
          <a:pPr rtl="1"/>
          <a:endParaRPr lang="ar-EG"/>
        </a:p>
      </dgm:t>
    </dgm:pt>
    <dgm:pt modelId="{C1CBEB00-3D4B-456B-862D-A343C1BE3773}" type="sibTrans" cxnId="{D452DCB5-5D73-4E92-B5A3-F12883226603}">
      <dgm:prSet/>
      <dgm:spPr/>
      <dgm:t>
        <a:bodyPr/>
        <a:lstStyle/>
        <a:p>
          <a:pPr rtl="1"/>
          <a:endParaRPr lang="ar-EG"/>
        </a:p>
      </dgm:t>
    </dgm:pt>
    <dgm:pt modelId="{915E403F-1939-4A6D-AF94-C0908D8D580E}">
      <dgm:prSet custT="1"/>
      <dgm:spPr/>
      <dgm:t>
        <a:bodyPr/>
        <a:lstStyle/>
        <a:p>
          <a:pPr algn="r" rtl="1"/>
          <a:r>
            <a:rPr lang="ar-EG" sz="1800" b="1" dirty="0" smtClean="0"/>
            <a:t>العمل علي رفع مستوي وفاعلية المجتمع في إنجاز أعمال التنمية ذلك من خلال التعريف بالمراحل المختلفة لعملية التنمية الشاملة</a:t>
          </a:r>
          <a:endParaRPr lang="ar-EG" sz="1800" b="1" dirty="0"/>
        </a:p>
      </dgm:t>
    </dgm:pt>
    <dgm:pt modelId="{8CF8AB35-A77D-4F5C-A7D5-3C6761A79D02}" type="parTrans" cxnId="{FEB2B9BB-6D73-482C-A4ED-70965F93A3B9}">
      <dgm:prSet/>
      <dgm:spPr/>
      <dgm:t>
        <a:bodyPr/>
        <a:lstStyle/>
        <a:p>
          <a:pPr rtl="1"/>
          <a:endParaRPr lang="ar-EG"/>
        </a:p>
      </dgm:t>
    </dgm:pt>
    <dgm:pt modelId="{28393195-A147-4F2B-A75C-246F63D76ED9}" type="sibTrans" cxnId="{FEB2B9BB-6D73-482C-A4ED-70965F93A3B9}">
      <dgm:prSet/>
      <dgm:spPr/>
      <dgm:t>
        <a:bodyPr/>
        <a:lstStyle/>
        <a:p>
          <a:pPr rtl="1"/>
          <a:endParaRPr lang="ar-EG"/>
        </a:p>
      </dgm:t>
    </dgm:pt>
    <dgm:pt modelId="{1AD51A95-54B2-4080-9E12-A227D3F47BE6}">
      <dgm:prSet/>
      <dgm:spPr/>
      <dgm:t>
        <a:bodyPr/>
        <a:lstStyle/>
        <a:p>
          <a:pPr rtl="1"/>
          <a:endParaRPr lang="ar-EG"/>
        </a:p>
      </dgm:t>
    </dgm:pt>
    <dgm:pt modelId="{E79D951E-82BB-4D97-BD51-05649635270C}" type="parTrans" cxnId="{12330CF9-8557-4EDE-A105-99FB3C8B1DF7}">
      <dgm:prSet/>
      <dgm:spPr/>
      <dgm:t>
        <a:bodyPr/>
        <a:lstStyle/>
        <a:p>
          <a:pPr rtl="1"/>
          <a:endParaRPr lang="ar-EG"/>
        </a:p>
      </dgm:t>
    </dgm:pt>
    <dgm:pt modelId="{E2CBEEBC-24A6-4CEC-88AE-967AAC47505F}" type="sibTrans" cxnId="{12330CF9-8557-4EDE-A105-99FB3C8B1DF7}">
      <dgm:prSet/>
      <dgm:spPr/>
      <dgm:t>
        <a:bodyPr/>
        <a:lstStyle/>
        <a:p>
          <a:pPr rtl="1"/>
          <a:endParaRPr lang="ar-EG"/>
        </a:p>
      </dgm:t>
    </dgm:pt>
    <dgm:pt modelId="{7C48F460-D7F3-4538-BDEC-AD912BA512E6}">
      <dgm:prSet custT="1"/>
      <dgm:spPr/>
      <dgm:t>
        <a:bodyPr/>
        <a:lstStyle/>
        <a:p>
          <a:pPr algn="r" rtl="1"/>
          <a:r>
            <a:rPr lang="ar-EG" sz="1800" b="1" dirty="0" smtClean="0"/>
            <a:t>توضيح الأساليب المثلي لاستغلال الإمكانيات البيئية المتاحة لخدمة مشروعات التنمية.</a:t>
          </a:r>
          <a:endParaRPr lang="ar-EG" sz="1800" b="1" dirty="0"/>
        </a:p>
      </dgm:t>
    </dgm:pt>
    <dgm:pt modelId="{065E507F-5EE8-4CB9-9D8C-72D9A775C88F}" type="parTrans" cxnId="{5F37CE84-96AE-4D27-B690-7033AC56786D}">
      <dgm:prSet/>
      <dgm:spPr/>
      <dgm:t>
        <a:bodyPr/>
        <a:lstStyle/>
        <a:p>
          <a:pPr rtl="1"/>
          <a:endParaRPr lang="ar-EG"/>
        </a:p>
      </dgm:t>
    </dgm:pt>
    <dgm:pt modelId="{91F2911A-DC10-471B-89F7-103648094756}" type="sibTrans" cxnId="{5F37CE84-96AE-4D27-B690-7033AC56786D}">
      <dgm:prSet/>
      <dgm:spPr/>
      <dgm:t>
        <a:bodyPr/>
        <a:lstStyle/>
        <a:p>
          <a:pPr rtl="1"/>
          <a:endParaRPr lang="ar-EG"/>
        </a:p>
      </dgm:t>
    </dgm:pt>
    <dgm:pt modelId="{EE082123-75E1-4434-928D-C51C24AB6F34}">
      <dgm:prSet custT="1"/>
      <dgm:spPr/>
      <dgm:t>
        <a:bodyPr/>
        <a:lstStyle/>
        <a:p>
          <a:pPr algn="r" rtl="1"/>
          <a:r>
            <a:rPr lang="ar-EG" sz="1800" b="1" dirty="0" smtClean="0"/>
            <a:t>الإعلام عن المشروعات الناجحة والمتاحة لشخصيات اسهمت في تحقيق أهداف التنمية</a:t>
          </a:r>
          <a:endParaRPr lang="ar-EG" sz="1800" b="1" dirty="0"/>
        </a:p>
      </dgm:t>
    </dgm:pt>
    <dgm:pt modelId="{42C174E2-D3AA-4757-95A3-6A1799F5A3F3}" type="parTrans" cxnId="{194AFD5B-5148-456C-9171-4137AAB18E7D}">
      <dgm:prSet/>
      <dgm:spPr/>
      <dgm:t>
        <a:bodyPr/>
        <a:lstStyle/>
        <a:p>
          <a:pPr rtl="1"/>
          <a:endParaRPr lang="ar-EG"/>
        </a:p>
      </dgm:t>
    </dgm:pt>
    <dgm:pt modelId="{6D1FE50B-D599-45D8-A7EB-40DE9C37BD8C}" type="sibTrans" cxnId="{194AFD5B-5148-456C-9171-4137AAB18E7D}">
      <dgm:prSet/>
      <dgm:spPr/>
      <dgm:t>
        <a:bodyPr/>
        <a:lstStyle/>
        <a:p>
          <a:pPr rtl="1"/>
          <a:endParaRPr lang="ar-EG"/>
        </a:p>
      </dgm:t>
    </dgm:pt>
    <dgm:pt modelId="{BEEC154D-797A-42B8-9616-97F1F4FA9029}">
      <dgm:prSet phldrT="[نص]" custT="1"/>
      <dgm:spPr/>
      <dgm:t>
        <a:bodyPr/>
        <a:lstStyle/>
        <a:p>
          <a:pPr algn="r" rtl="1"/>
          <a:r>
            <a:rPr lang="ar-EG" sz="1800" b="1" dirty="0" smtClean="0"/>
            <a:t>طرح المشكلات الخاصة بالتنمية ومناقشاتها والعمل علي حلها</a:t>
          </a:r>
          <a:endParaRPr lang="ar-EG" sz="1800" b="1" dirty="0"/>
        </a:p>
      </dgm:t>
    </dgm:pt>
    <dgm:pt modelId="{854CE37B-908B-415F-B620-2219ACF549B5}" type="parTrans" cxnId="{A1D8D822-2010-4BA5-B209-A37FED111E97}">
      <dgm:prSet/>
      <dgm:spPr/>
      <dgm:t>
        <a:bodyPr/>
        <a:lstStyle/>
        <a:p>
          <a:pPr rtl="1"/>
          <a:endParaRPr lang="ar-EG"/>
        </a:p>
      </dgm:t>
    </dgm:pt>
    <dgm:pt modelId="{D4245A52-EF14-4C3E-9251-4BDAA0A22488}" type="sibTrans" cxnId="{A1D8D822-2010-4BA5-B209-A37FED111E97}">
      <dgm:prSet/>
      <dgm:spPr/>
      <dgm:t>
        <a:bodyPr/>
        <a:lstStyle/>
        <a:p>
          <a:pPr rtl="1"/>
          <a:endParaRPr lang="ar-EG"/>
        </a:p>
      </dgm:t>
    </dgm:pt>
    <dgm:pt modelId="{CDB6E1A9-2F9B-46CB-A48D-1C0538D9BDA8}">
      <dgm:prSet phldrT="[نص]" custT="1"/>
      <dgm:spPr/>
      <dgm:t>
        <a:bodyPr/>
        <a:lstStyle/>
        <a:p>
          <a:pPr algn="r" rtl="1"/>
          <a:r>
            <a:rPr lang="ar-EG" sz="1800" b="1" smtClean="0"/>
            <a:t>الكشف عن الفساد والإهمال وخاصة التي تضر بمشروعات التنمية </a:t>
          </a:r>
          <a:endParaRPr lang="ar-EG" sz="1800" b="1" dirty="0"/>
        </a:p>
      </dgm:t>
    </dgm:pt>
    <dgm:pt modelId="{88605ABA-9E31-47DA-915F-1585A9C976F1}" type="parTrans" cxnId="{256EA1F7-53D1-456C-9F28-27118632A713}">
      <dgm:prSet/>
      <dgm:spPr/>
      <dgm:t>
        <a:bodyPr/>
        <a:lstStyle/>
        <a:p>
          <a:pPr rtl="1"/>
          <a:endParaRPr lang="ar-EG"/>
        </a:p>
      </dgm:t>
    </dgm:pt>
    <dgm:pt modelId="{6999D9F0-4837-4F7C-9B2C-B13D478DCF0F}" type="sibTrans" cxnId="{256EA1F7-53D1-456C-9F28-27118632A713}">
      <dgm:prSet/>
      <dgm:spPr/>
      <dgm:t>
        <a:bodyPr/>
        <a:lstStyle/>
        <a:p>
          <a:pPr rtl="1"/>
          <a:endParaRPr lang="ar-EG"/>
        </a:p>
      </dgm:t>
    </dgm:pt>
    <dgm:pt modelId="{515D7A88-2977-4A59-930A-4FA0B9152C4F}">
      <dgm:prSet custT="1"/>
      <dgm:spPr/>
      <dgm:t>
        <a:bodyPr/>
        <a:lstStyle/>
        <a:p>
          <a:pPr algn="r" rtl="1"/>
          <a:r>
            <a:rPr lang="ar-EG" sz="1800" b="1" dirty="0" smtClean="0"/>
            <a:t>التبشير بالقيم الجديدة المصاحبة لمشروعات التنمية وتدعيم القيم التي تخدم التطور.</a:t>
          </a:r>
          <a:endParaRPr lang="ar-EG" sz="1600" b="1" dirty="0"/>
        </a:p>
      </dgm:t>
    </dgm:pt>
    <dgm:pt modelId="{DBFAAB1A-7827-472C-ABCE-6CD14E264E31}" type="parTrans" cxnId="{03AC7444-67D4-477A-8646-81272F8A5C39}">
      <dgm:prSet/>
      <dgm:spPr/>
      <dgm:t>
        <a:bodyPr/>
        <a:lstStyle/>
        <a:p>
          <a:pPr rtl="1"/>
          <a:endParaRPr lang="ar-EG"/>
        </a:p>
      </dgm:t>
    </dgm:pt>
    <dgm:pt modelId="{A81BBBDA-45FC-4BE2-B7A3-389553C614EC}" type="sibTrans" cxnId="{03AC7444-67D4-477A-8646-81272F8A5C39}">
      <dgm:prSet/>
      <dgm:spPr/>
      <dgm:t>
        <a:bodyPr/>
        <a:lstStyle/>
        <a:p>
          <a:pPr rtl="1"/>
          <a:endParaRPr lang="ar-EG"/>
        </a:p>
      </dgm:t>
    </dgm:pt>
    <dgm:pt modelId="{3296F297-68B1-465C-B172-95158822EC5C}" type="pres">
      <dgm:prSet presAssocID="{5DC33AE5-4925-4BB8-8772-96884FCB0CA1}" presName="Name0" presStyleCnt="0">
        <dgm:presLayoutVars>
          <dgm:chMax val="7"/>
          <dgm:chPref val="7"/>
          <dgm:dir/>
        </dgm:presLayoutVars>
      </dgm:prSet>
      <dgm:spPr/>
      <dgm:t>
        <a:bodyPr/>
        <a:lstStyle/>
        <a:p>
          <a:pPr rtl="1"/>
          <a:endParaRPr lang="ar-EG"/>
        </a:p>
      </dgm:t>
    </dgm:pt>
    <dgm:pt modelId="{6CD145EE-E169-4ECF-B342-33413D4A9531}" type="pres">
      <dgm:prSet presAssocID="{5DC33AE5-4925-4BB8-8772-96884FCB0CA1}" presName="Name1" presStyleCnt="0"/>
      <dgm:spPr/>
    </dgm:pt>
    <dgm:pt modelId="{B90EE7F8-63C4-49DE-AB33-0510A9C3325A}" type="pres">
      <dgm:prSet presAssocID="{5DC33AE5-4925-4BB8-8772-96884FCB0CA1}" presName="cycle" presStyleCnt="0"/>
      <dgm:spPr/>
    </dgm:pt>
    <dgm:pt modelId="{C1D3D631-1068-4766-B14F-859D90F061AA}" type="pres">
      <dgm:prSet presAssocID="{5DC33AE5-4925-4BB8-8772-96884FCB0CA1}" presName="srcNode" presStyleLbl="node1" presStyleIdx="0" presStyleCnt="7"/>
      <dgm:spPr/>
    </dgm:pt>
    <dgm:pt modelId="{2B23CAA8-8084-474A-A928-A5D448A5C9A5}" type="pres">
      <dgm:prSet presAssocID="{5DC33AE5-4925-4BB8-8772-96884FCB0CA1}" presName="conn" presStyleLbl="parChTrans1D2" presStyleIdx="0" presStyleCnt="1"/>
      <dgm:spPr/>
      <dgm:t>
        <a:bodyPr/>
        <a:lstStyle/>
        <a:p>
          <a:pPr rtl="1"/>
          <a:endParaRPr lang="ar-EG"/>
        </a:p>
      </dgm:t>
    </dgm:pt>
    <dgm:pt modelId="{F7F27282-2E77-407C-9FC9-B730538C3A81}" type="pres">
      <dgm:prSet presAssocID="{5DC33AE5-4925-4BB8-8772-96884FCB0CA1}" presName="extraNode" presStyleLbl="node1" presStyleIdx="0" presStyleCnt="7"/>
      <dgm:spPr/>
    </dgm:pt>
    <dgm:pt modelId="{E0EFD11A-AFF3-4274-BD87-94C5052A2566}" type="pres">
      <dgm:prSet presAssocID="{5DC33AE5-4925-4BB8-8772-96884FCB0CA1}" presName="dstNode" presStyleLbl="node1" presStyleIdx="0" presStyleCnt="7"/>
      <dgm:spPr/>
    </dgm:pt>
    <dgm:pt modelId="{36A98FAD-82A8-4D20-B8FF-D81907E089FB}" type="pres">
      <dgm:prSet presAssocID="{DC30B436-F024-4EB6-81E5-EFBF6D755BC5}" presName="text_1" presStyleLbl="node1" presStyleIdx="0" presStyleCnt="7" custScaleY="131538">
        <dgm:presLayoutVars>
          <dgm:bulletEnabled val="1"/>
        </dgm:presLayoutVars>
      </dgm:prSet>
      <dgm:spPr/>
      <dgm:t>
        <a:bodyPr/>
        <a:lstStyle/>
        <a:p>
          <a:pPr rtl="1"/>
          <a:endParaRPr lang="ar-EG"/>
        </a:p>
      </dgm:t>
    </dgm:pt>
    <dgm:pt modelId="{800D1D5D-19F8-41F4-8989-6343D323F0E7}" type="pres">
      <dgm:prSet presAssocID="{DC30B436-F024-4EB6-81E5-EFBF6D755BC5}" presName="accent_1" presStyleCnt="0"/>
      <dgm:spPr/>
    </dgm:pt>
    <dgm:pt modelId="{9216C037-F8BD-4190-9F66-49F5643154F0}" type="pres">
      <dgm:prSet presAssocID="{DC30B436-F024-4EB6-81E5-EFBF6D755BC5}" presName="accentRepeatNode" presStyleLbl="solidFgAcc1" presStyleIdx="0" presStyleCnt="7"/>
      <dgm:spPr/>
    </dgm:pt>
    <dgm:pt modelId="{45DC9A03-E995-4B5E-8616-FB4DD118AC90}" type="pres">
      <dgm:prSet presAssocID="{CDB6E1A9-2F9B-46CB-A48D-1C0538D9BDA8}" presName="text_2" presStyleLbl="node1" presStyleIdx="1" presStyleCnt="7">
        <dgm:presLayoutVars>
          <dgm:bulletEnabled val="1"/>
        </dgm:presLayoutVars>
      </dgm:prSet>
      <dgm:spPr/>
      <dgm:t>
        <a:bodyPr/>
        <a:lstStyle/>
        <a:p>
          <a:pPr rtl="1"/>
          <a:endParaRPr lang="ar-EG"/>
        </a:p>
      </dgm:t>
    </dgm:pt>
    <dgm:pt modelId="{A210BB90-F9FA-4966-B90F-2D396FD82273}" type="pres">
      <dgm:prSet presAssocID="{CDB6E1A9-2F9B-46CB-A48D-1C0538D9BDA8}" presName="accent_2" presStyleCnt="0"/>
      <dgm:spPr/>
    </dgm:pt>
    <dgm:pt modelId="{85419CAF-7F05-4185-9071-B8097F245885}" type="pres">
      <dgm:prSet presAssocID="{CDB6E1A9-2F9B-46CB-A48D-1C0538D9BDA8}" presName="accentRepeatNode" presStyleLbl="solidFgAcc1" presStyleIdx="1" presStyleCnt="7"/>
      <dgm:spPr/>
    </dgm:pt>
    <dgm:pt modelId="{6AA9C995-E3B3-49C3-A1CD-3344C17A73C7}" type="pres">
      <dgm:prSet presAssocID="{BEEC154D-797A-42B8-9616-97F1F4FA9029}" presName="text_3" presStyleLbl="node1" presStyleIdx="2" presStyleCnt="7" custLinFactNeighborY="-14071">
        <dgm:presLayoutVars>
          <dgm:bulletEnabled val="1"/>
        </dgm:presLayoutVars>
      </dgm:prSet>
      <dgm:spPr/>
      <dgm:t>
        <a:bodyPr/>
        <a:lstStyle/>
        <a:p>
          <a:pPr rtl="1"/>
          <a:endParaRPr lang="ar-EG"/>
        </a:p>
      </dgm:t>
    </dgm:pt>
    <dgm:pt modelId="{6F3BC9F1-0279-43B0-B37D-8B3176522F52}" type="pres">
      <dgm:prSet presAssocID="{BEEC154D-797A-42B8-9616-97F1F4FA9029}" presName="accent_3" presStyleCnt="0"/>
      <dgm:spPr/>
    </dgm:pt>
    <dgm:pt modelId="{265C94D5-841A-4B3E-8381-1F96820B47EC}" type="pres">
      <dgm:prSet presAssocID="{BEEC154D-797A-42B8-9616-97F1F4FA9029}" presName="accentRepeatNode" presStyleLbl="solidFgAcc1" presStyleIdx="2" presStyleCnt="7"/>
      <dgm:spPr/>
    </dgm:pt>
    <dgm:pt modelId="{C2F941CB-BE3B-489D-84A0-3ED15A98B78F}" type="pres">
      <dgm:prSet presAssocID="{7C48F460-D7F3-4538-BDEC-AD912BA512E6}" presName="text_4" presStyleLbl="node1" presStyleIdx="3" presStyleCnt="7" custScaleY="145355" custLinFactNeighborY="-17685">
        <dgm:presLayoutVars>
          <dgm:bulletEnabled val="1"/>
        </dgm:presLayoutVars>
      </dgm:prSet>
      <dgm:spPr/>
      <dgm:t>
        <a:bodyPr/>
        <a:lstStyle/>
        <a:p>
          <a:pPr rtl="1"/>
          <a:endParaRPr lang="ar-EG"/>
        </a:p>
      </dgm:t>
    </dgm:pt>
    <dgm:pt modelId="{C01F8B70-2EF2-4687-B381-6B17894D15BE}" type="pres">
      <dgm:prSet presAssocID="{7C48F460-D7F3-4538-BDEC-AD912BA512E6}" presName="accent_4" presStyleCnt="0"/>
      <dgm:spPr/>
    </dgm:pt>
    <dgm:pt modelId="{78C808F6-433F-44F5-A24B-66CC8937ABE2}" type="pres">
      <dgm:prSet presAssocID="{7C48F460-D7F3-4538-BDEC-AD912BA512E6}" presName="accentRepeatNode" presStyleLbl="solidFgAcc1" presStyleIdx="3" presStyleCnt="7"/>
      <dgm:spPr/>
    </dgm:pt>
    <dgm:pt modelId="{465F058A-0E0E-4D4F-9396-49C1235B6658}" type="pres">
      <dgm:prSet presAssocID="{EE082123-75E1-4434-928D-C51C24AB6F34}" presName="text_5" presStyleLbl="node1" presStyleIdx="4" presStyleCnt="7" custScaleY="144991" custLinFactNeighborY="-13361">
        <dgm:presLayoutVars>
          <dgm:bulletEnabled val="1"/>
        </dgm:presLayoutVars>
      </dgm:prSet>
      <dgm:spPr/>
      <dgm:t>
        <a:bodyPr/>
        <a:lstStyle/>
        <a:p>
          <a:pPr rtl="1"/>
          <a:endParaRPr lang="ar-EG"/>
        </a:p>
      </dgm:t>
    </dgm:pt>
    <dgm:pt modelId="{95F00F4C-913E-4179-94C0-CF68A9C38D22}" type="pres">
      <dgm:prSet presAssocID="{EE082123-75E1-4434-928D-C51C24AB6F34}" presName="accent_5" presStyleCnt="0"/>
      <dgm:spPr/>
    </dgm:pt>
    <dgm:pt modelId="{C36E9357-F305-42C4-8427-E3B2BAFBB3B1}" type="pres">
      <dgm:prSet presAssocID="{EE082123-75E1-4434-928D-C51C24AB6F34}" presName="accentRepeatNode" presStyleLbl="solidFgAcc1" presStyleIdx="4" presStyleCnt="7"/>
      <dgm:spPr/>
    </dgm:pt>
    <dgm:pt modelId="{B11F5F56-6598-41A7-B004-D871535B57D1}" type="pres">
      <dgm:prSet presAssocID="{515D7A88-2977-4A59-930A-4FA0B9152C4F}" presName="text_6" presStyleLbl="node1" presStyleIdx="5" presStyleCnt="7" custScaleY="119696">
        <dgm:presLayoutVars>
          <dgm:bulletEnabled val="1"/>
        </dgm:presLayoutVars>
      </dgm:prSet>
      <dgm:spPr/>
      <dgm:t>
        <a:bodyPr/>
        <a:lstStyle/>
        <a:p>
          <a:pPr rtl="1"/>
          <a:endParaRPr lang="ar-EG"/>
        </a:p>
      </dgm:t>
    </dgm:pt>
    <dgm:pt modelId="{8B87C707-90C3-47C8-8D4C-25F0F259A8AF}" type="pres">
      <dgm:prSet presAssocID="{515D7A88-2977-4A59-930A-4FA0B9152C4F}" presName="accent_6" presStyleCnt="0"/>
      <dgm:spPr/>
    </dgm:pt>
    <dgm:pt modelId="{C5A1BEB8-3B4F-4314-A4F5-874176F87954}" type="pres">
      <dgm:prSet presAssocID="{515D7A88-2977-4A59-930A-4FA0B9152C4F}" presName="accentRepeatNode" presStyleLbl="solidFgAcc1" presStyleIdx="5" presStyleCnt="7"/>
      <dgm:spPr/>
    </dgm:pt>
    <dgm:pt modelId="{4F4FFE3B-FF95-4D1D-B5DD-FD2D34D68C4F}" type="pres">
      <dgm:prSet presAssocID="{915E403F-1939-4A6D-AF94-C0908D8D580E}" presName="text_7" presStyleLbl="node1" presStyleIdx="6" presStyleCnt="7" custScaleY="143120" custLinFactNeighborY="28462">
        <dgm:presLayoutVars>
          <dgm:bulletEnabled val="1"/>
        </dgm:presLayoutVars>
      </dgm:prSet>
      <dgm:spPr/>
      <dgm:t>
        <a:bodyPr/>
        <a:lstStyle/>
        <a:p>
          <a:pPr rtl="1"/>
          <a:endParaRPr lang="ar-EG"/>
        </a:p>
      </dgm:t>
    </dgm:pt>
    <dgm:pt modelId="{D5108B8F-D9DD-4ABC-AD44-7551E522118D}" type="pres">
      <dgm:prSet presAssocID="{915E403F-1939-4A6D-AF94-C0908D8D580E}" presName="accent_7" presStyleCnt="0"/>
      <dgm:spPr/>
    </dgm:pt>
    <dgm:pt modelId="{B2603BE8-0C69-4E61-9F04-65F67A9CA344}" type="pres">
      <dgm:prSet presAssocID="{915E403F-1939-4A6D-AF94-C0908D8D580E}" presName="accentRepeatNode" presStyleLbl="solidFgAcc1" presStyleIdx="6" presStyleCnt="7"/>
      <dgm:spPr/>
    </dgm:pt>
  </dgm:ptLst>
  <dgm:cxnLst>
    <dgm:cxn modelId="{FEB83BD9-B9D7-4F5A-A793-CEACD838416E}" type="presOf" srcId="{DC30B436-F024-4EB6-81E5-EFBF6D755BC5}" destId="{36A98FAD-82A8-4D20-B8FF-D81907E089FB}" srcOrd="0" destOrd="0" presId="urn:microsoft.com/office/officeart/2008/layout/VerticalCurvedList"/>
    <dgm:cxn modelId="{194AFD5B-5148-456C-9171-4137AAB18E7D}" srcId="{5DC33AE5-4925-4BB8-8772-96884FCB0CA1}" destId="{EE082123-75E1-4434-928D-C51C24AB6F34}" srcOrd="4" destOrd="0" parTransId="{42C174E2-D3AA-4757-95A3-6A1799F5A3F3}" sibTransId="{6D1FE50B-D599-45D8-A7EB-40DE9C37BD8C}"/>
    <dgm:cxn modelId="{4E99ACC1-05D4-420F-A977-9FD810B165F4}" type="presOf" srcId="{CDB6E1A9-2F9B-46CB-A48D-1C0538D9BDA8}" destId="{45DC9A03-E995-4B5E-8616-FB4DD118AC90}" srcOrd="0" destOrd="0" presId="urn:microsoft.com/office/officeart/2008/layout/VerticalCurvedList"/>
    <dgm:cxn modelId="{A2C890DA-0B8D-4D01-A8D3-870AA308EC2E}" type="presOf" srcId="{EE082123-75E1-4434-928D-C51C24AB6F34}" destId="{465F058A-0E0E-4D4F-9396-49C1235B6658}" srcOrd="0" destOrd="0" presId="urn:microsoft.com/office/officeart/2008/layout/VerticalCurvedList"/>
    <dgm:cxn modelId="{C84F3133-6A0B-4E3C-9728-87516ED618B4}" type="presOf" srcId="{5DC33AE5-4925-4BB8-8772-96884FCB0CA1}" destId="{3296F297-68B1-465C-B172-95158822EC5C}" srcOrd="0" destOrd="0" presId="urn:microsoft.com/office/officeart/2008/layout/VerticalCurvedList"/>
    <dgm:cxn modelId="{6354DE22-CDC9-495F-BDBD-6AF47054CD79}" srcId="{5DC33AE5-4925-4BB8-8772-96884FCB0CA1}" destId="{2B4900EA-63B0-4B36-B4CA-86B62ACA2E55}" srcOrd="8" destOrd="0" parTransId="{F9374F3D-29A9-400C-93C2-2DA93148E897}" sibTransId="{A19F3817-1CF1-4E5A-9015-0487112C9EBF}"/>
    <dgm:cxn modelId="{D452DCB5-5D73-4E92-B5A3-F12883226603}" srcId="{5DC33AE5-4925-4BB8-8772-96884FCB0CA1}" destId="{CAA39BFE-C508-42C6-9631-ACDE68FB3BFB}" srcOrd="9" destOrd="0" parTransId="{44F86107-DF51-4A8F-B10C-19E9546B5626}" sibTransId="{C1CBEB00-3D4B-456B-862D-A343C1BE3773}"/>
    <dgm:cxn modelId="{5F37CE84-96AE-4D27-B690-7033AC56786D}" srcId="{5DC33AE5-4925-4BB8-8772-96884FCB0CA1}" destId="{7C48F460-D7F3-4538-BDEC-AD912BA512E6}" srcOrd="3" destOrd="0" parTransId="{065E507F-5EE8-4CB9-9D8C-72D9A775C88F}" sibTransId="{91F2911A-DC10-471B-89F7-103648094756}"/>
    <dgm:cxn modelId="{B6C51BE9-8E49-4EE3-8BD9-5EC54C2D3AD3}" type="presOf" srcId="{915E403F-1939-4A6D-AF94-C0908D8D580E}" destId="{4F4FFE3B-FF95-4D1D-B5DD-FD2D34D68C4F}" srcOrd="0" destOrd="0" presId="urn:microsoft.com/office/officeart/2008/layout/VerticalCurvedList"/>
    <dgm:cxn modelId="{12330CF9-8557-4EDE-A105-99FB3C8B1DF7}" srcId="{5DC33AE5-4925-4BB8-8772-96884FCB0CA1}" destId="{1AD51A95-54B2-4080-9E12-A227D3F47BE6}" srcOrd="7" destOrd="0" parTransId="{E79D951E-82BB-4D97-BD51-05649635270C}" sibTransId="{E2CBEEBC-24A6-4CEC-88AE-967AAC47505F}"/>
    <dgm:cxn modelId="{FEB2B9BB-6D73-482C-A4ED-70965F93A3B9}" srcId="{5DC33AE5-4925-4BB8-8772-96884FCB0CA1}" destId="{915E403F-1939-4A6D-AF94-C0908D8D580E}" srcOrd="6" destOrd="0" parTransId="{8CF8AB35-A77D-4F5C-A7D5-3C6761A79D02}" sibTransId="{28393195-A147-4F2B-A75C-246F63D76ED9}"/>
    <dgm:cxn modelId="{A273835B-FD81-4524-A97E-181C185A10BC}" type="presOf" srcId="{515D7A88-2977-4A59-930A-4FA0B9152C4F}" destId="{B11F5F56-6598-41A7-B004-D871535B57D1}" srcOrd="0" destOrd="0" presId="urn:microsoft.com/office/officeart/2008/layout/VerticalCurvedList"/>
    <dgm:cxn modelId="{256EA1F7-53D1-456C-9F28-27118632A713}" srcId="{5DC33AE5-4925-4BB8-8772-96884FCB0CA1}" destId="{CDB6E1A9-2F9B-46CB-A48D-1C0538D9BDA8}" srcOrd="1" destOrd="0" parTransId="{88605ABA-9E31-47DA-915F-1585A9C976F1}" sibTransId="{6999D9F0-4837-4F7C-9B2C-B13D478DCF0F}"/>
    <dgm:cxn modelId="{D76EEC76-1AB9-4875-82BD-EF84E0942EE9}" type="presOf" srcId="{8453D2C2-5A59-4048-8681-A4B8A571A73D}" destId="{2B23CAA8-8084-474A-A928-A5D448A5C9A5}" srcOrd="0" destOrd="0" presId="urn:microsoft.com/office/officeart/2008/layout/VerticalCurvedList"/>
    <dgm:cxn modelId="{796625ED-5E50-4A61-A597-5AA07FD69B10}" type="presOf" srcId="{BEEC154D-797A-42B8-9616-97F1F4FA9029}" destId="{6AA9C995-E3B3-49C3-A1CD-3344C17A73C7}" srcOrd="0" destOrd="0" presId="urn:microsoft.com/office/officeart/2008/layout/VerticalCurvedList"/>
    <dgm:cxn modelId="{03AC7444-67D4-477A-8646-81272F8A5C39}" srcId="{5DC33AE5-4925-4BB8-8772-96884FCB0CA1}" destId="{515D7A88-2977-4A59-930A-4FA0B9152C4F}" srcOrd="5" destOrd="0" parTransId="{DBFAAB1A-7827-472C-ABCE-6CD14E264E31}" sibTransId="{A81BBBDA-45FC-4BE2-B7A3-389553C614EC}"/>
    <dgm:cxn modelId="{A1D8D822-2010-4BA5-B209-A37FED111E97}" srcId="{5DC33AE5-4925-4BB8-8772-96884FCB0CA1}" destId="{BEEC154D-797A-42B8-9616-97F1F4FA9029}" srcOrd="2" destOrd="0" parTransId="{854CE37B-908B-415F-B620-2219ACF549B5}" sibTransId="{D4245A52-EF14-4C3E-9251-4BDAA0A22488}"/>
    <dgm:cxn modelId="{43DB22A9-2466-4B69-BE16-DD5030BD2D50}" srcId="{5DC33AE5-4925-4BB8-8772-96884FCB0CA1}" destId="{DC30B436-F024-4EB6-81E5-EFBF6D755BC5}" srcOrd="0" destOrd="0" parTransId="{2892E60F-3908-4513-90D8-229C542C6BB0}" sibTransId="{8453D2C2-5A59-4048-8681-A4B8A571A73D}"/>
    <dgm:cxn modelId="{95716E85-E0C7-4995-A656-AEFAE110A314}" type="presOf" srcId="{7C48F460-D7F3-4538-BDEC-AD912BA512E6}" destId="{C2F941CB-BE3B-489D-84A0-3ED15A98B78F}" srcOrd="0" destOrd="0" presId="urn:microsoft.com/office/officeart/2008/layout/VerticalCurvedList"/>
    <dgm:cxn modelId="{6685EB5A-13D4-4E2D-BE59-9E4AEFBCE69C}" type="presParOf" srcId="{3296F297-68B1-465C-B172-95158822EC5C}" destId="{6CD145EE-E169-4ECF-B342-33413D4A9531}" srcOrd="0" destOrd="0" presId="urn:microsoft.com/office/officeart/2008/layout/VerticalCurvedList"/>
    <dgm:cxn modelId="{0941204F-2A87-497E-A63F-0F8380FE4BF8}" type="presParOf" srcId="{6CD145EE-E169-4ECF-B342-33413D4A9531}" destId="{B90EE7F8-63C4-49DE-AB33-0510A9C3325A}" srcOrd="0" destOrd="0" presId="urn:microsoft.com/office/officeart/2008/layout/VerticalCurvedList"/>
    <dgm:cxn modelId="{C96C3FD0-112F-45DB-B659-FFF158B5E180}" type="presParOf" srcId="{B90EE7F8-63C4-49DE-AB33-0510A9C3325A}" destId="{C1D3D631-1068-4766-B14F-859D90F061AA}" srcOrd="0" destOrd="0" presId="urn:microsoft.com/office/officeart/2008/layout/VerticalCurvedList"/>
    <dgm:cxn modelId="{1A442840-0007-4F24-A6C1-DF03CCF93A60}" type="presParOf" srcId="{B90EE7F8-63C4-49DE-AB33-0510A9C3325A}" destId="{2B23CAA8-8084-474A-A928-A5D448A5C9A5}" srcOrd="1" destOrd="0" presId="urn:microsoft.com/office/officeart/2008/layout/VerticalCurvedList"/>
    <dgm:cxn modelId="{28CF7289-5A83-452F-969D-87E516469933}" type="presParOf" srcId="{B90EE7F8-63C4-49DE-AB33-0510A9C3325A}" destId="{F7F27282-2E77-407C-9FC9-B730538C3A81}" srcOrd="2" destOrd="0" presId="urn:microsoft.com/office/officeart/2008/layout/VerticalCurvedList"/>
    <dgm:cxn modelId="{3658E887-A7C8-46B0-B3D9-1D41632EEAF0}" type="presParOf" srcId="{B90EE7F8-63C4-49DE-AB33-0510A9C3325A}" destId="{E0EFD11A-AFF3-4274-BD87-94C5052A2566}" srcOrd="3" destOrd="0" presId="urn:microsoft.com/office/officeart/2008/layout/VerticalCurvedList"/>
    <dgm:cxn modelId="{68A934BC-FDEF-4FC9-AB24-F9194D982055}" type="presParOf" srcId="{6CD145EE-E169-4ECF-B342-33413D4A9531}" destId="{36A98FAD-82A8-4D20-B8FF-D81907E089FB}" srcOrd="1" destOrd="0" presId="urn:microsoft.com/office/officeart/2008/layout/VerticalCurvedList"/>
    <dgm:cxn modelId="{4FEF7BE6-8173-4831-A1B1-51E9A6ACA760}" type="presParOf" srcId="{6CD145EE-E169-4ECF-B342-33413D4A9531}" destId="{800D1D5D-19F8-41F4-8989-6343D323F0E7}" srcOrd="2" destOrd="0" presId="urn:microsoft.com/office/officeart/2008/layout/VerticalCurvedList"/>
    <dgm:cxn modelId="{89B03DC1-C06F-494C-91B3-3EBAFEB50F4A}" type="presParOf" srcId="{800D1D5D-19F8-41F4-8989-6343D323F0E7}" destId="{9216C037-F8BD-4190-9F66-49F5643154F0}" srcOrd="0" destOrd="0" presId="urn:microsoft.com/office/officeart/2008/layout/VerticalCurvedList"/>
    <dgm:cxn modelId="{1E14EBD8-DACA-4F47-B45A-F5C9C3CAFE1F}" type="presParOf" srcId="{6CD145EE-E169-4ECF-B342-33413D4A9531}" destId="{45DC9A03-E995-4B5E-8616-FB4DD118AC90}" srcOrd="3" destOrd="0" presId="urn:microsoft.com/office/officeart/2008/layout/VerticalCurvedList"/>
    <dgm:cxn modelId="{16A9894D-9F97-4BD8-80DF-6105EA42C654}" type="presParOf" srcId="{6CD145EE-E169-4ECF-B342-33413D4A9531}" destId="{A210BB90-F9FA-4966-B90F-2D396FD82273}" srcOrd="4" destOrd="0" presId="urn:microsoft.com/office/officeart/2008/layout/VerticalCurvedList"/>
    <dgm:cxn modelId="{B13F6562-D5F7-488C-9568-C689409F958D}" type="presParOf" srcId="{A210BB90-F9FA-4966-B90F-2D396FD82273}" destId="{85419CAF-7F05-4185-9071-B8097F245885}" srcOrd="0" destOrd="0" presId="urn:microsoft.com/office/officeart/2008/layout/VerticalCurvedList"/>
    <dgm:cxn modelId="{8780F45B-D4BB-49B9-A46F-411EAB413E12}" type="presParOf" srcId="{6CD145EE-E169-4ECF-B342-33413D4A9531}" destId="{6AA9C995-E3B3-49C3-A1CD-3344C17A73C7}" srcOrd="5" destOrd="0" presId="urn:microsoft.com/office/officeart/2008/layout/VerticalCurvedList"/>
    <dgm:cxn modelId="{9B882255-88AF-4D5D-BC49-F1DF0D3AE690}" type="presParOf" srcId="{6CD145EE-E169-4ECF-B342-33413D4A9531}" destId="{6F3BC9F1-0279-43B0-B37D-8B3176522F52}" srcOrd="6" destOrd="0" presId="urn:microsoft.com/office/officeart/2008/layout/VerticalCurvedList"/>
    <dgm:cxn modelId="{98EF324D-4F6A-4D71-BDCF-72FB255A8B0C}" type="presParOf" srcId="{6F3BC9F1-0279-43B0-B37D-8B3176522F52}" destId="{265C94D5-841A-4B3E-8381-1F96820B47EC}" srcOrd="0" destOrd="0" presId="urn:microsoft.com/office/officeart/2008/layout/VerticalCurvedList"/>
    <dgm:cxn modelId="{B6388271-F285-40AC-AD4C-75CD2EFEB7E1}" type="presParOf" srcId="{6CD145EE-E169-4ECF-B342-33413D4A9531}" destId="{C2F941CB-BE3B-489D-84A0-3ED15A98B78F}" srcOrd="7" destOrd="0" presId="urn:microsoft.com/office/officeart/2008/layout/VerticalCurvedList"/>
    <dgm:cxn modelId="{45B4BB6A-D08C-44BA-B56E-CE97EEDF5369}" type="presParOf" srcId="{6CD145EE-E169-4ECF-B342-33413D4A9531}" destId="{C01F8B70-2EF2-4687-B381-6B17894D15BE}" srcOrd="8" destOrd="0" presId="urn:microsoft.com/office/officeart/2008/layout/VerticalCurvedList"/>
    <dgm:cxn modelId="{C292F50E-142D-4085-B5DF-F910A355BBEA}" type="presParOf" srcId="{C01F8B70-2EF2-4687-B381-6B17894D15BE}" destId="{78C808F6-433F-44F5-A24B-66CC8937ABE2}" srcOrd="0" destOrd="0" presId="urn:microsoft.com/office/officeart/2008/layout/VerticalCurvedList"/>
    <dgm:cxn modelId="{40573A7D-6778-48DB-8845-9C1DB6DE5268}" type="presParOf" srcId="{6CD145EE-E169-4ECF-B342-33413D4A9531}" destId="{465F058A-0E0E-4D4F-9396-49C1235B6658}" srcOrd="9" destOrd="0" presId="urn:microsoft.com/office/officeart/2008/layout/VerticalCurvedList"/>
    <dgm:cxn modelId="{5C87C70C-648D-4581-8256-3D918BD1F395}" type="presParOf" srcId="{6CD145EE-E169-4ECF-B342-33413D4A9531}" destId="{95F00F4C-913E-4179-94C0-CF68A9C38D22}" srcOrd="10" destOrd="0" presId="urn:microsoft.com/office/officeart/2008/layout/VerticalCurvedList"/>
    <dgm:cxn modelId="{A0CC7E91-C7DF-41B9-AD76-DE2CE44D8926}" type="presParOf" srcId="{95F00F4C-913E-4179-94C0-CF68A9C38D22}" destId="{C36E9357-F305-42C4-8427-E3B2BAFBB3B1}" srcOrd="0" destOrd="0" presId="urn:microsoft.com/office/officeart/2008/layout/VerticalCurvedList"/>
    <dgm:cxn modelId="{8A2D0324-F9B5-4F26-8B75-83DC67BBC6C9}" type="presParOf" srcId="{6CD145EE-E169-4ECF-B342-33413D4A9531}" destId="{B11F5F56-6598-41A7-B004-D871535B57D1}" srcOrd="11" destOrd="0" presId="urn:microsoft.com/office/officeart/2008/layout/VerticalCurvedList"/>
    <dgm:cxn modelId="{3A5AFAB0-1CDA-46DA-AA48-9088E777FCC0}" type="presParOf" srcId="{6CD145EE-E169-4ECF-B342-33413D4A9531}" destId="{8B87C707-90C3-47C8-8D4C-25F0F259A8AF}" srcOrd="12" destOrd="0" presId="urn:microsoft.com/office/officeart/2008/layout/VerticalCurvedList"/>
    <dgm:cxn modelId="{84CABA89-2563-45B9-B460-A9CAC0E229DA}" type="presParOf" srcId="{8B87C707-90C3-47C8-8D4C-25F0F259A8AF}" destId="{C5A1BEB8-3B4F-4314-A4F5-874176F87954}" srcOrd="0" destOrd="0" presId="urn:microsoft.com/office/officeart/2008/layout/VerticalCurvedList"/>
    <dgm:cxn modelId="{45657CF3-C95E-4E2F-B4A5-032EFF199806}" type="presParOf" srcId="{6CD145EE-E169-4ECF-B342-33413D4A9531}" destId="{4F4FFE3B-FF95-4D1D-B5DD-FD2D34D68C4F}" srcOrd="13" destOrd="0" presId="urn:microsoft.com/office/officeart/2008/layout/VerticalCurvedList"/>
    <dgm:cxn modelId="{004E1AED-93CF-428B-9AF9-5CA6FC10A47A}" type="presParOf" srcId="{6CD145EE-E169-4ECF-B342-33413D4A9531}" destId="{D5108B8F-D9DD-4ABC-AD44-7551E522118D}" srcOrd="14" destOrd="0" presId="urn:microsoft.com/office/officeart/2008/layout/VerticalCurvedList"/>
    <dgm:cxn modelId="{9592DD6D-B69B-402E-A2D9-821BA5EC4C34}" type="presParOf" srcId="{D5108B8F-D9DD-4ABC-AD44-7551E522118D}" destId="{B2603BE8-0C69-4E61-9F04-65F67A9CA34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33AE5-4925-4BB8-8772-96884FCB0CA1}" type="doc">
      <dgm:prSet loTypeId="urn:microsoft.com/office/officeart/2008/layout/VerticalCurvedList" loCatId="list" qsTypeId="urn:microsoft.com/office/officeart/2005/8/quickstyle/3d4" qsCatId="3D" csTypeId="urn:microsoft.com/office/officeart/2005/8/colors/colorful4" csCatId="colorful" phldr="1"/>
      <dgm:spPr/>
      <dgm:t>
        <a:bodyPr/>
        <a:lstStyle/>
        <a:p>
          <a:pPr rtl="1"/>
          <a:endParaRPr lang="ar-EG"/>
        </a:p>
      </dgm:t>
    </dgm:pt>
    <dgm:pt modelId="{2B4900EA-63B0-4B36-B4CA-86B62ACA2E55}">
      <dgm:prSet phldrT="[نص]" phldr="1"/>
      <dgm:spPr/>
      <dgm:t>
        <a:bodyPr/>
        <a:lstStyle/>
        <a:p>
          <a:pPr rtl="1"/>
          <a:endParaRPr lang="ar-EG"/>
        </a:p>
      </dgm:t>
    </dgm:pt>
    <dgm:pt modelId="{F9374F3D-29A9-400C-93C2-2DA93148E897}" type="parTrans" cxnId="{6354DE22-CDC9-495F-BDBD-6AF47054CD79}">
      <dgm:prSet/>
      <dgm:spPr/>
      <dgm:t>
        <a:bodyPr/>
        <a:lstStyle/>
        <a:p>
          <a:pPr rtl="1"/>
          <a:endParaRPr lang="ar-EG"/>
        </a:p>
      </dgm:t>
    </dgm:pt>
    <dgm:pt modelId="{A19F3817-1CF1-4E5A-9015-0487112C9EBF}" type="sibTrans" cxnId="{6354DE22-CDC9-495F-BDBD-6AF47054CD79}">
      <dgm:prSet/>
      <dgm:spPr/>
      <dgm:t>
        <a:bodyPr/>
        <a:lstStyle/>
        <a:p>
          <a:pPr rtl="1"/>
          <a:endParaRPr lang="ar-EG"/>
        </a:p>
      </dgm:t>
    </dgm:pt>
    <dgm:pt modelId="{CAA39BFE-C508-42C6-9631-ACDE68FB3BFB}">
      <dgm:prSet phldrT="[نص]" phldr="1"/>
      <dgm:spPr/>
      <dgm:t>
        <a:bodyPr/>
        <a:lstStyle/>
        <a:p>
          <a:pPr rtl="1"/>
          <a:endParaRPr lang="ar-EG"/>
        </a:p>
      </dgm:t>
    </dgm:pt>
    <dgm:pt modelId="{44F86107-DF51-4A8F-B10C-19E9546B5626}" type="parTrans" cxnId="{D452DCB5-5D73-4E92-B5A3-F12883226603}">
      <dgm:prSet/>
      <dgm:spPr/>
      <dgm:t>
        <a:bodyPr/>
        <a:lstStyle/>
        <a:p>
          <a:pPr rtl="1"/>
          <a:endParaRPr lang="ar-EG"/>
        </a:p>
      </dgm:t>
    </dgm:pt>
    <dgm:pt modelId="{C1CBEB00-3D4B-456B-862D-A343C1BE3773}" type="sibTrans" cxnId="{D452DCB5-5D73-4E92-B5A3-F12883226603}">
      <dgm:prSet/>
      <dgm:spPr/>
      <dgm:t>
        <a:bodyPr/>
        <a:lstStyle/>
        <a:p>
          <a:pPr rtl="1"/>
          <a:endParaRPr lang="ar-EG"/>
        </a:p>
      </dgm:t>
    </dgm:pt>
    <dgm:pt modelId="{915E403F-1939-4A6D-AF94-C0908D8D580E}">
      <dgm:prSet custT="1"/>
      <dgm:spPr/>
      <dgm:t>
        <a:bodyPr/>
        <a:lstStyle/>
        <a:p>
          <a:pPr algn="r" rtl="1"/>
          <a:r>
            <a:rPr lang="ar-EG" sz="1800" b="1" dirty="0" smtClean="0"/>
            <a:t>اتاحة الفرص لعرض آراء المواطنين وأفكارهم فيما يتعلق بالبرامج التنموية المختلفة</a:t>
          </a:r>
          <a:endParaRPr lang="ar-EG" sz="1800" b="1" dirty="0"/>
        </a:p>
      </dgm:t>
    </dgm:pt>
    <dgm:pt modelId="{8CF8AB35-A77D-4F5C-A7D5-3C6761A79D02}" type="parTrans" cxnId="{FEB2B9BB-6D73-482C-A4ED-70965F93A3B9}">
      <dgm:prSet/>
      <dgm:spPr/>
      <dgm:t>
        <a:bodyPr/>
        <a:lstStyle/>
        <a:p>
          <a:pPr rtl="1"/>
          <a:endParaRPr lang="ar-EG"/>
        </a:p>
      </dgm:t>
    </dgm:pt>
    <dgm:pt modelId="{28393195-A147-4F2B-A75C-246F63D76ED9}" type="sibTrans" cxnId="{FEB2B9BB-6D73-482C-A4ED-70965F93A3B9}">
      <dgm:prSet/>
      <dgm:spPr/>
      <dgm:t>
        <a:bodyPr/>
        <a:lstStyle/>
        <a:p>
          <a:pPr rtl="1"/>
          <a:endParaRPr lang="ar-EG"/>
        </a:p>
      </dgm:t>
    </dgm:pt>
    <dgm:pt modelId="{1AD51A95-54B2-4080-9E12-A227D3F47BE6}">
      <dgm:prSet/>
      <dgm:spPr/>
      <dgm:t>
        <a:bodyPr/>
        <a:lstStyle/>
        <a:p>
          <a:pPr rtl="1"/>
          <a:endParaRPr lang="ar-EG" dirty="0"/>
        </a:p>
      </dgm:t>
    </dgm:pt>
    <dgm:pt modelId="{E79D951E-82BB-4D97-BD51-05649635270C}" type="parTrans" cxnId="{12330CF9-8557-4EDE-A105-99FB3C8B1DF7}">
      <dgm:prSet/>
      <dgm:spPr/>
      <dgm:t>
        <a:bodyPr/>
        <a:lstStyle/>
        <a:p>
          <a:pPr rtl="1"/>
          <a:endParaRPr lang="ar-EG"/>
        </a:p>
      </dgm:t>
    </dgm:pt>
    <dgm:pt modelId="{E2CBEEBC-24A6-4CEC-88AE-967AAC47505F}" type="sibTrans" cxnId="{12330CF9-8557-4EDE-A105-99FB3C8B1DF7}">
      <dgm:prSet/>
      <dgm:spPr/>
      <dgm:t>
        <a:bodyPr/>
        <a:lstStyle/>
        <a:p>
          <a:pPr rtl="1"/>
          <a:endParaRPr lang="ar-EG"/>
        </a:p>
      </dgm:t>
    </dgm:pt>
    <dgm:pt modelId="{CD64E40F-9429-4F6D-A159-BCC288042577}">
      <dgm:prSet custT="1"/>
      <dgm:spPr/>
      <dgm:t>
        <a:bodyPr/>
        <a:lstStyle/>
        <a:p>
          <a:pPr algn="r" rtl="1"/>
          <a:r>
            <a:rPr lang="ar-EG" sz="1800" b="1" dirty="0" smtClean="0"/>
            <a:t>التعريف المستمر بإنجازات التنمية بما يحقق تشجيع المواطنين علي مواصلة العمل والإنجاز </a:t>
          </a:r>
          <a:endParaRPr lang="ar-EG" sz="1800" b="1" dirty="0"/>
        </a:p>
      </dgm:t>
    </dgm:pt>
    <dgm:pt modelId="{5FF809F6-E364-4519-B4E4-0EB100B4BEBA}" type="parTrans" cxnId="{31037AAE-5D21-4469-BD3C-3D789EF36DD7}">
      <dgm:prSet/>
      <dgm:spPr/>
      <dgm:t>
        <a:bodyPr/>
        <a:lstStyle/>
        <a:p>
          <a:pPr rtl="1"/>
          <a:endParaRPr lang="ar-EG"/>
        </a:p>
      </dgm:t>
    </dgm:pt>
    <dgm:pt modelId="{B0336373-D299-412D-8C3D-5AE7273DAA33}" type="sibTrans" cxnId="{31037AAE-5D21-4469-BD3C-3D789EF36DD7}">
      <dgm:prSet/>
      <dgm:spPr/>
      <dgm:t>
        <a:bodyPr/>
        <a:lstStyle/>
        <a:p>
          <a:pPr rtl="1"/>
          <a:endParaRPr lang="ar-EG"/>
        </a:p>
      </dgm:t>
    </dgm:pt>
    <dgm:pt modelId="{7C48F460-D7F3-4538-BDEC-AD912BA512E6}">
      <dgm:prSet custT="1"/>
      <dgm:spPr/>
      <dgm:t>
        <a:bodyPr/>
        <a:lstStyle/>
        <a:p>
          <a:pPr algn="r" rtl="1"/>
          <a:r>
            <a:rPr lang="ar-EG" sz="1800" b="1" dirty="0" smtClean="0"/>
            <a:t>المساهمة في التصدي للأفكار الراسخة والطارئة والظواهر السلبية التي تعوق جهود التنمية </a:t>
          </a:r>
          <a:endParaRPr lang="ar-EG" sz="1800" b="1" dirty="0"/>
        </a:p>
      </dgm:t>
    </dgm:pt>
    <dgm:pt modelId="{065E507F-5EE8-4CB9-9D8C-72D9A775C88F}" type="parTrans" cxnId="{5F37CE84-96AE-4D27-B690-7033AC56786D}">
      <dgm:prSet/>
      <dgm:spPr/>
      <dgm:t>
        <a:bodyPr/>
        <a:lstStyle/>
        <a:p>
          <a:pPr rtl="1"/>
          <a:endParaRPr lang="ar-EG"/>
        </a:p>
      </dgm:t>
    </dgm:pt>
    <dgm:pt modelId="{91F2911A-DC10-471B-89F7-103648094756}" type="sibTrans" cxnId="{5F37CE84-96AE-4D27-B690-7033AC56786D}">
      <dgm:prSet/>
      <dgm:spPr/>
      <dgm:t>
        <a:bodyPr/>
        <a:lstStyle/>
        <a:p>
          <a:pPr rtl="1"/>
          <a:endParaRPr lang="ar-EG"/>
        </a:p>
      </dgm:t>
    </dgm:pt>
    <dgm:pt modelId="{DC30B436-F024-4EB6-81E5-EFBF6D755BC5}">
      <dgm:prSet phldrT="[نص]" custT="1"/>
      <dgm:spPr/>
      <dgm:t>
        <a:bodyPr/>
        <a:lstStyle/>
        <a:p>
          <a:pPr algn="r" rtl="1"/>
          <a:r>
            <a:rPr lang="ar-EG" sz="1800" b="1" dirty="0" smtClean="0"/>
            <a:t>يسهم في تحريك الجماهير وتعبئتها نحو جهود التنمية بما يحقق المشاركة الجماهيرية في عملية التنمية بمجالاتها المختلفة</a:t>
          </a:r>
          <a:endParaRPr lang="ar-EG" sz="1800" b="1" dirty="0"/>
        </a:p>
      </dgm:t>
    </dgm:pt>
    <dgm:pt modelId="{8453D2C2-5A59-4048-8681-A4B8A571A73D}" type="sibTrans" cxnId="{43DB22A9-2466-4B69-BE16-DD5030BD2D50}">
      <dgm:prSet/>
      <dgm:spPr/>
      <dgm:t>
        <a:bodyPr/>
        <a:lstStyle/>
        <a:p>
          <a:pPr rtl="1"/>
          <a:endParaRPr lang="ar-EG"/>
        </a:p>
      </dgm:t>
    </dgm:pt>
    <dgm:pt modelId="{2892E60F-3908-4513-90D8-229C542C6BB0}" type="parTrans" cxnId="{43DB22A9-2466-4B69-BE16-DD5030BD2D50}">
      <dgm:prSet/>
      <dgm:spPr/>
      <dgm:t>
        <a:bodyPr/>
        <a:lstStyle/>
        <a:p>
          <a:pPr rtl="1"/>
          <a:endParaRPr lang="ar-EG"/>
        </a:p>
      </dgm:t>
    </dgm:pt>
    <dgm:pt modelId="{7F226D38-2778-46F7-9D21-555E9CFCBD2C}">
      <dgm:prSet custT="1"/>
      <dgm:spPr/>
      <dgm:t>
        <a:bodyPr/>
        <a:lstStyle/>
        <a:p>
          <a:pPr algn="r" rtl="1"/>
          <a:r>
            <a:rPr lang="ar-EG" sz="1800" b="1" dirty="0" smtClean="0"/>
            <a:t>تنمية وعي المواطنين بتبني الأفكار الجديدة والمستحدثة</a:t>
          </a:r>
          <a:endParaRPr lang="ar-EG" sz="1800" b="1" dirty="0"/>
        </a:p>
      </dgm:t>
    </dgm:pt>
    <dgm:pt modelId="{E06EC88D-8CA0-4982-A80D-A609DA19BBB5}" type="sibTrans" cxnId="{4C4CDB0A-F486-4795-8747-DB63F73A814A}">
      <dgm:prSet/>
      <dgm:spPr/>
      <dgm:t>
        <a:bodyPr/>
        <a:lstStyle/>
        <a:p>
          <a:pPr rtl="1"/>
          <a:endParaRPr lang="ar-EG"/>
        </a:p>
      </dgm:t>
    </dgm:pt>
    <dgm:pt modelId="{FA441A41-017A-451A-88A0-2075D144CC54}" type="parTrans" cxnId="{4C4CDB0A-F486-4795-8747-DB63F73A814A}">
      <dgm:prSet/>
      <dgm:spPr/>
      <dgm:t>
        <a:bodyPr/>
        <a:lstStyle/>
        <a:p>
          <a:pPr rtl="1"/>
          <a:endParaRPr lang="ar-EG"/>
        </a:p>
      </dgm:t>
    </dgm:pt>
    <dgm:pt modelId="{EE082123-75E1-4434-928D-C51C24AB6F34}">
      <dgm:prSet custT="1"/>
      <dgm:spPr/>
      <dgm:t>
        <a:bodyPr/>
        <a:lstStyle/>
        <a:p>
          <a:pPr algn="r" rtl="1"/>
          <a:r>
            <a:rPr lang="ar-EG" sz="1800" b="1" dirty="0" smtClean="0"/>
            <a:t>تعريف الجمهور بقضايا التنمية ومشكلاتها وتوفير المعلومات عنها وحلولها </a:t>
          </a:r>
          <a:endParaRPr lang="ar-EG" sz="1800" b="1" dirty="0"/>
        </a:p>
      </dgm:t>
    </dgm:pt>
    <dgm:pt modelId="{6D1FE50B-D599-45D8-A7EB-40DE9C37BD8C}" type="sibTrans" cxnId="{194AFD5B-5148-456C-9171-4137AAB18E7D}">
      <dgm:prSet/>
      <dgm:spPr/>
      <dgm:t>
        <a:bodyPr/>
        <a:lstStyle/>
        <a:p>
          <a:pPr rtl="1"/>
          <a:endParaRPr lang="ar-EG"/>
        </a:p>
      </dgm:t>
    </dgm:pt>
    <dgm:pt modelId="{42C174E2-D3AA-4757-95A3-6A1799F5A3F3}" type="parTrans" cxnId="{194AFD5B-5148-456C-9171-4137AAB18E7D}">
      <dgm:prSet/>
      <dgm:spPr/>
      <dgm:t>
        <a:bodyPr/>
        <a:lstStyle/>
        <a:p>
          <a:pPr rtl="1"/>
          <a:endParaRPr lang="ar-EG"/>
        </a:p>
      </dgm:t>
    </dgm:pt>
    <dgm:pt modelId="{52648DF0-BC03-4588-BCA3-7CE6E0A9992C}">
      <dgm:prSet custT="1"/>
      <dgm:spPr/>
      <dgm:t>
        <a:bodyPr/>
        <a:lstStyle/>
        <a:p>
          <a:pPr algn="r" rtl="1"/>
          <a:r>
            <a:rPr lang="ar-EG" sz="1800" b="1" smtClean="0"/>
            <a:t>إسهام الإعلام في إعادة بناء أفراد المجتمع وتنمية ثقافاتهم وسلوكياتهم واتجاهاتهم الفكرية والاجتماعية </a:t>
          </a:r>
          <a:endParaRPr lang="ar-EG" sz="1800" b="1" dirty="0"/>
        </a:p>
      </dgm:t>
    </dgm:pt>
    <dgm:pt modelId="{8B3D04B4-B3D7-4C1B-9122-F9C648A8E24E}" type="parTrans" cxnId="{3E7C1107-3BC9-4725-A193-AB58F8431A9E}">
      <dgm:prSet/>
      <dgm:spPr/>
      <dgm:t>
        <a:bodyPr/>
        <a:lstStyle/>
        <a:p>
          <a:pPr rtl="1"/>
          <a:endParaRPr lang="ar-EG"/>
        </a:p>
      </dgm:t>
    </dgm:pt>
    <dgm:pt modelId="{12CF6FE1-3F91-407F-BFD3-CB3A643258E3}" type="sibTrans" cxnId="{3E7C1107-3BC9-4725-A193-AB58F8431A9E}">
      <dgm:prSet/>
      <dgm:spPr/>
      <dgm:t>
        <a:bodyPr/>
        <a:lstStyle/>
        <a:p>
          <a:pPr rtl="1"/>
          <a:endParaRPr lang="ar-EG"/>
        </a:p>
      </dgm:t>
    </dgm:pt>
    <dgm:pt modelId="{3296F297-68B1-465C-B172-95158822EC5C}" type="pres">
      <dgm:prSet presAssocID="{5DC33AE5-4925-4BB8-8772-96884FCB0CA1}" presName="Name0" presStyleCnt="0">
        <dgm:presLayoutVars>
          <dgm:chMax val="7"/>
          <dgm:chPref val="7"/>
          <dgm:dir/>
        </dgm:presLayoutVars>
      </dgm:prSet>
      <dgm:spPr/>
      <dgm:t>
        <a:bodyPr/>
        <a:lstStyle/>
        <a:p>
          <a:pPr rtl="1"/>
          <a:endParaRPr lang="ar-EG"/>
        </a:p>
      </dgm:t>
    </dgm:pt>
    <dgm:pt modelId="{6CD145EE-E169-4ECF-B342-33413D4A9531}" type="pres">
      <dgm:prSet presAssocID="{5DC33AE5-4925-4BB8-8772-96884FCB0CA1}" presName="Name1" presStyleCnt="0"/>
      <dgm:spPr/>
    </dgm:pt>
    <dgm:pt modelId="{B90EE7F8-63C4-49DE-AB33-0510A9C3325A}" type="pres">
      <dgm:prSet presAssocID="{5DC33AE5-4925-4BB8-8772-96884FCB0CA1}" presName="cycle" presStyleCnt="0"/>
      <dgm:spPr/>
    </dgm:pt>
    <dgm:pt modelId="{C1D3D631-1068-4766-B14F-859D90F061AA}" type="pres">
      <dgm:prSet presAssocID="{5DC33AE5-4925-4BB8-8772-96884FCB0CA1}" presName="srcNode" presStyleLbl="node1" presStyleIdx="0" presStyleCnt="7"/>
      <dgm:spPr/>
    </dgm:pt>
    <dgm:pt modelId="{2B23CAA8-8084-474A-A928-A5D448A5C9A5}" type="pres">
      <dgm:prSet presAssocID="{5DC33AE5-4925-4BB8-8772-96884FCB0CA1}" presName="conn" presStyleLbl="parChTrans1D2" presStyleIdx="0" presStyleCnt="1"/>
      <dgm:spPr/>
      <dgm:t>
        <a:bodyPr/>
        <a:lstStyle/>
        <a:p>
          <a:pPr rtl="1"/>
          <a:endParaRPr lang="ar-EG"/>
        </a:p>
      </dgm:t>
    </dgm:pt>
    <dgm:pt modelId="{F7F27282-2E77-407C-9FC9-B730538C3A81}" type="pres">
      <dgm:prSet presAssocID="{5DC33AE5-4925-4BB8-8772-96884FCB0CA1}" presName="extraNode" presStyleLbl="node1" presStyleIdx="0" presStyleCnt="7"/>
      <dgm:spPr/>
    </dgm:pt>
    <dgm:pt modelId="{E0EFD11A-AFF3-4274-BD87-94C5052A2566}" type="pres">
      <dgm:prSet presAssocID="{5DC33AE5-4925-4BB8-8772-96884FCB0CA1}" presName="dstNode" presStyleLbl="node1" presStyleIdx="0" presStyleCnt="7"/>
      <dgm:spPr/>
    </dgm:pt>
    <dgm:pt modelId="{36A98FAD-82A8-4D20-B8FF-D81907E089FB}" type="pres">
      <dgm:prSet presAssocID="{DC30B436-F024-4EB6-81E5-EFBF6D755BC5}" presName="text_1" presStyleLbl="node1" presStyleIdx="0" presStyleCnt="7" custScaleY="136808">
        <dgm:presLayoutVars>
          <dgm:bulletEnabled val="1"/>
        </dgm:presLayoutVars>
      </dgm:prSet>
      <dgm:spPr/>
      <dgm:t>
        <a:bodyPr/>
        <a:lstStyle/>
        <a:p>
          <a:pPr rtl="1"/>
          <a:endParaRPr lang="ar-EG"/>
        </a:p>
      </dgm:t>
    </dgm:pt>
    <dgm:pt modelId="{800D1D5D-19F8-41F4-8989-6343D323F0E7}" type="pres">
      <dgm:prSet presAssocID="{DC30B436-F024-4EB6-81E5-EFBF6D755BC5}" presName="accent_1" presStyleCnt="0"/>
      <dgm:spPr/>
    </dgm:pt>
    <dgm:pt modelId="{9216C037-F8BD-4190-9F66-49F5643154F0}" type="pres">
      <dgm:prSet presAssocID="{DC30B436-F024-4EB6-81E5-EFBF6D755BC5}" presName="accentRepeatNode" presStyleLbl="solidFgAcc1" presStyleIdx="0" presStyleCnt="7"/>
      <dgm:spPr/>
    </dgm:pt>
    <dgm:pt modelId="{2BAD98B4-89C5-48E6-B899-C09A5E4B5052}" type="pres">
      <dgm:prSet presAssocID="{7F226D38-2778-46F7-9D21-555E9CFCBD2C}" presName="text_2" presStyleLbl="node1" presStyleIdx="1" presStyleCnt="7" custScaleY="138910">
        <dgm:presLayoutVars>
          <dgm:bulletEnabled val="1"/>
        </dgm:presLayoutVars>
      </dgm:prSet>
      <dgm:spPr/>
      <dgm:t>
        <a:bodyPr/>
        <a:lstStyle/>
        <a:p>
          <a:pPr rtl="1"/>
          <a:endParaRPr lang="ar-EG"/>
        </a:p>
      </dgm:t>
    </dgm:pt>
    <dgm:pt modelId="{D8320CA5-E9AE-46BA-97B4-746A005BE46A}" type="pres">
      <dgm:prSet presAssocID="{7F226D38-2778-46F7-9D21-555E9CFCBD2C}" presName="accent_2" presStyleCnt="0"/>
      <dgm:spPr/>
    </dgm:pt>
    <dgm:pt modelId="{11A59C72-7DDB-44C6-A7EB-E0434A0BA0E4}" type="pres">
      <dgm:prSet presAssocID="{7F226D38-2778-46F7-9D21-555E9CFCBD2C}" presName="accentRepeatNode" presStyleLbl="solidFgAcc1" presStyleIdx="1" presStyleCnt="7"/>
      <dgm:spPr/>
    </dgm:pt>
    <dgm:pt modelId="{0F40BDF8-1674-4EBF-AF2D-1488F7A143D0}" type="pres">
      <dgm:prSet presAssocID="{52648DF0-BC03-4588-BCA3-7CE6E0A9992C}" presName="text_3" presStyleLbl="node1" presStyleIdx="2" presStyleCnt="7">
        <dgm:presLayoutVars>
          <dgm:bulletEnabled val="1"/>
        </dgm:presLayoutVars>
      </dgm:prSet>
      <dgm:spPr/>
      <dgm:t>
        <a:bodyPr/>
        <a:lstStyle/>
        <a:p>
          <a:pPr rtl="1"/>
          <a:endParaRPr lang="ar-EG"/>
        </a:p>
      </dgm:t>
    </dgm:pt>
    <dgm:pt modelId="{4971AD3B-FD39-4AC4-87C8-FFA3971F0D6B}" type="pres">
      <dgm:prSet presAssocID="{52648DF0-BC03-4588-BCA3-7CE6E0A9992C}" presName="accent_3" presStyleCnt="0"/>
      <dgm:spPr/>
    </dgm:pt>
    <dgm:pt modelId="{4DA0C98A-5A4E-451D-9C9A-A8942AE73CA2}" type="pres">
      <dgm:prSet presAssocID="{52648DF0-BC03-4588-BCA3-7CE6E0A9992C}" presName="accentRepeatNode" presStyleLbl="solidFgAcc1" presStyleIdx="2" presStyleCnt="7"/>
      <dgm:spPr/>
    </dgm:pt>
    <dgm:pt modelId="{C2F941CB-BE3B-489D-84A0-3ED15A98B78F}" type="pres">
      <dgm:prSet presAssocID="{7C48F460-D7F3-4538-BDEC-AD912BA512E6}" presName="text_4" presStyleLbl="node1" presStyleIdx="3" presStyleCnt="7" custScaleY="145355" custLinFactNeighborY="-1227">
        <dgm:presLayoutVars>
          <dgm:bulletEnabled val="1"/>
        </dgm:presLayoutVars>
      </dgm:prSet>
      <dgm:spPr/>
      <dgm:t>
        <a:bodyPr/>
        <a:lstStyle/>
        <a:p>
          <a:pPr rtl="1"/>
          <a:endParaRPr lang="ar-EG"/>
        </a:p>
      </dgm:t>
    </dgm:pt>
    <dgm:pt modelId="{C01F8B70-2EF2-4687-B381-6B17894D15BE}" type="pres">
      <dgm:prSet presAssocID="{7C48F460-D7F3-4538-BDEC-AD912BA512E6}" presName="accent_4" presStyleCnt="0"/>
      <dgm:spPr/>
    </dgm:pt>
    <dgm:pt modelId="{78C808F6-433F-44F5-A24B-66CC8937ABE2}" type="pres">
      <dgm:prSet presAssocID="{7C48F460-D7F3-4538-BDEC-AD912BA512E6}" presName="accentRepeatNode" presStyleLbl="solidFgAcc1" presStyleIdx="3" presStyleCnt="7"/>
      <dgm:spPr/>
    </dgm:pt>
    <dgm:pt modelId="{465F058A-0E0E-4D4F-9396-49C1235B6658}" type="pres">
      <dgm:prSet presAssocID="{EE082123-75E1-4434-928D-C51C24AB6F34}" presName="text_5" presStyleLbl="node1" presStyleIdx="4" presStyleCnt="7" custScaleY="125440" custLinFactNeighborY="2960">
        <dgm:presLayoutVars>
          <dgm:bulletEnabled val="1"/>
        </dgm:presLayoutVars>
      </dgm:prSet>
      <dgm:spPr/>
      <dgm:t>
        <a:bodyPr/>
        <a:lstStyle/>
        <a:p>
          <a:pPr rtl="1"/>
          <a:endParaRPr lang="ar-EG"/>
        </a:p>
      </dgm:t>
    </dgm:pt>
    <dgm:pt modelId="{95F00F4C-913E-4179-94C0-CF68A9C38D22}" type="pres">
      <dgm:prSet presAssocID="{EE082123-75E1-4434-928D-C51C24AB6F34}" presName="accent_5" presStyleCnt="0"/>
      <dgm:spPr/>
    </dgm:pt>
    <dgm:pt modelId="{C36E9357-F305-42C4-8427-E3B2BAFBB3B1}" type="pres">
      <dgm:prSet presAssocID="{EE082123-75E1-4434-928D-C51C24AB6F34}" presName="accentRepeatNode" presStyleLbl="solidFgAcc1" presStyleIdx="4" presStyleCnt="7"/>
      <dgm:spPr/>
    </dgm:pt>
    <dgm:pt modelId="{CC1CD06F-A03F-4B69-8A52-F6113225899B}" type="pres">
      <dgm:prSet presAssocID="{CD64E40F-9429-4F6D-A159-BCC288042577}" presName="text_6" presStyleLbl="node1" presStyleIdx="5" presStyleCnt="7" custScaleY="147591" custLinFactNeighborY="9519">
        <dgm:presLayoutVars>
          <dgm:bulletEnabled val="1"/>
        </dgm:presLayoutVars>
      </dgm:prSet>
      <dgm:spPr/>
      <dgm:t>
        <a:bodyPr/>
        <a:lstStyle/>
        <a:p>
          <a:pPr rtl="1"/>
          <a:endParaRPr lang="ar-EG"/>
        </a:p>
      </dgm:t>
    </dgm:pt>
    <dgm:pt modelId="{242A9BA1-242A-41E5-8CA7-C910D80E8F66}" type="pres">
      <dgm:prSet presAssocID="{CD64E40F-9429-4F6D-A159-BCC288042577}" presName="accent_6" presStyleCnt="0"/>
      <dgm:spPr/>
    </dgm:pt>
    <dgm:pt modelId="{17A30665-064F-4589-BA9A-29AB6B9C1B88}" type="pres">
      <dgm:prSet presAssocID="{CD64E40F-9429-4F6D-A159-BCC288042577}" presName="accentRepeatNode" presStyleLbl="solidFgAcc1" presStyleIdx="5" presStyleCnt="7"/>
      <dgm:spPr/>
    </dgm:pt>
    <dgm:pt modelId="{4F4FFE3B-FF95-4D1D-B5DD-FD2D34D68C4F}" type="pres">
      <dgm:prSet presAssocID="{915E403F-1939-4A6D-AF94-C0908D8D580E}" presName="text_7" presStyleLbl="node1" presStyleIdx="6" presStyleCnt="7" custScaleY="143120" custLinFactNeighborY="28462">
        <dgm:presLayoutVars>
          <dgm:bulletEnabled val="1"/>
        </dgm:presLayoutVars>
      </dgm:prSet>
      <dgm:spPr/>
      <dgm:t>
        <a:bodyPr/>
        <a:lstStyle/>
        <a:p>
          <a:pPr rtl="1"/>
          <a:endParaRPr lang="ar-EG"/>
        </a:p>
      </dgm:t>
    </dgm:pt>
    <dgm:pt modelId="{D5108B8F-D9DD-4ABC-AD44-7551E522118D}" type="pres">
      <dgm:prSet presAssocID="{915E403F-1939-4A6D-AF94-C0908D8D580E}" presName="accent_7" presStyleCnt="0"/>
      <dgm:spPr/>
    </dgm:pt>
    <dgm:pt modelId="{B2603BE8-0C69-4E61-9F04-65F67A9CA344}" type="pres">
      <dgm:prSet presAssocID="{915E403F-1939-4A6D-AF94-C0908D8D580E}" presName="accentRepeatNode" presStyleLbl="solidFgAcc1" presStyleIdx="6" presStyleCnt="7"/>
      <dgm:spPr/>
    </dgm:pt>
  </dgm:ptLst>
  <dgm:cxnLst>
    <dgm:cxn modelId="{C9224D43-939F-4817-A1C9-4414EA48689A}" type="presOf" srcId="{7F226D38-2778-46F7-9D21-555E9CFCBD2C}" destId="{2BAD98B4-89C5-48E6-B899-C09A5E4B5052}" srcOrd="0" destOrd="0" presId="urn:microsoft.com/office/officeart/2008/layout/VerticalCurvedList"/>
    <dgm:cxn modelId="{6354DE22-CDC9-495F-BDBD-6AF47054CD79}" srcId="{5DC33AE5-4925-4BB8-8772-96884FCB0CA1}" destId="{2B4900EA-63B0-4B36-B4CA-86B62ACA2E55}" srcOrd="8" destOrd="0" parTransId="{F9374F3D-29A9-400C-93C2-2DA93148E897}" sibTransId="{A19F3817-1CF1-4E5A-9015-0487112C9EBF}"/>
    <dgm:cxn modelId="{43DB22A9-2466-4B69-BE16-DD5030BD2D50}" srcId="{5DC33AE5-4925-4BB8-8772-96884FCB0CA1}" destId="{DC30B436-F024-4EB6-81E5-EFBF6D755BC5}" srcOrd="0" destOrd="0" parTransId="{2892E60F-3908-4513-90D8-229C542C6BB0}" sibTransId="{8453D2C2-5A59-4048-8681-A4B8A571A73D}"/>
    <dgm:cxn modelId="{FEB2B9BB-6D73-482C-A4ED-70965F93A3B9}" srcId="{5DC33AE5-4925-4BB8-8772-96884FCB0CA1}" destId="{915E403F-1939-4A6D-AF94-C0908D8D580E}" srcOrd="6" destOrd="0" parTransId="{8CF8AB35-A77D-4F5C-A7D5-3C6761A79D02}" sibTransId="{28393195-A147-4F2B-A75C-246F63D76ED9}"/>
    <dgm:cxn modelId="{6E3F438E-025E-4FFD-8D8F-090D66271E87}" type="presOf" srcId="{DC30B436-F024-4EB6-81E5-EFBF6D755BC5}" destId="{36A98FAD-82A8-4D20-B8FF-D81907E089FB}" srcOrd="0" destOrd="0" presId="urn:microsoft.com/office/officeart/2008/layout/VerticalCurvedList"/>
    <dgm:cxn modelId="{D452DCB5-5D73-4E92-B5A3-F12883226603}" srcId="{5DC33AE5-4925-4BB8-8772-96884FCB0CA1}" destId="{CAA39BFE-C508-42C6-9631-ACDE68FB3BFB}" srcOrd="9" destOrd="0" parTransId="{44F86107-DF51-4A8F-B10C-19E9546B5626}" sibTransId="{C1CBEB00-3D4B-456B-862D-A343C1BE3773}"/>
    <dgm:cxn modelId="{4BCD43DB-8E60-40A0-B666-9D0377A43662}" type="presOf" srcId="{7C48F460-D7F3-4538-BDEC-AD912BA512E6}" destId="{C2F941CB-BE3B-489D-84A0-3ED15A98B78F}" srcOrd="0" destOrd="0" presId="urn:microsoft.com/office/officeart/2008/layout/VerticalCurvedList"/>
    <dgm:cxn modelId="{67B97732-64AE-4DD8-8BF1-C604CFE1CCB6}" type="presOf" srcId="{915E403F-1939-4A6D-AF94-C0908D8D580E}" destId="{4F4FFE3B-FF95-4D1D-B5DD-FD2D34D68C4F}" srcOrd="0" destOrd="0" presId="urn:microsoft.com/office/officeart/2008/layout/VerticalCurvedList"/>
    <dgm:cxn modelId="{E7A887FE-F320-4B20-AFAE-A336EDDD5A4B}" type="presOf" srcId="{CD64E40F-9429-4F6D-A159-BCC288042577}" destId="{CC1CD06F-A03F-4B69-8A52-F6113225899B}" srcOrd="0" destOrd="0" presId="urn:microsoft.com/office/officeart/2008/layout/VerticalCurvedList"/>
    <dgm:cxn modelId="{FDBAF520-332F-43FD-9E26-3C5D6535C519}" type="presOf" srcId="{8453D2C2-5A59-4048-8681-A4B8A571A73D}" destId="{2B23CAA8-8084-474A-A928-A5D448A5C9A5}" srcOrd="0" destOrd="0" presId="urn:microsoft.com/office/officeart/2008/layout/VerticalCurvedList"/>
    <dgm:cxn modelId="{31037AAE-5D21-4469-BD3C-3D789EF36DD7}" srcId="{5DC33AE5-4925-4BB8-8772-96884FCB0CA1}" destId="{CD64E40F-9429-4F6D-A159-BCC288042577}" srcOrd="5" destOrd="0" parTransId="{5FF809F6-E364-4519-B4E4-0EB100B4BEBA}" sibTransId="{B0336373-D299-412D-8C3D-5AE7273DAA33}"/>
    <dgm:cxn modelId="{3D09DAE2-87DD-4B21-AFEC-543D01AFC61C}" type="presOf" srcId="{52648DF0-BC03-4588-BCA3-7CE6E0A9992C}" destId="{0F40BDF8-1674-4EBF-AF2D-1488F7A143D0}" srcOrd="0" destOrd="0" presId="urn:microsoft.com/office/officeart/2008/layout/VerticalCurvedList"/>
    <dgm:cxn modelId="{4C4CDB0A-F486-4795-8747-DB63F73A814A}" srcId="{5DC33AE5-4925-4BB8-8772-96884FCB0CA1}" destId="{7F226D38-2778-46F7-9D21-555E9CFCBD2C}" srcOrd="1" destOrd="0" parTransId="{FA441A41-017A-451A-88A0-2075D144CC54}" sibTransId="{E06EC88D-8CA0-4982-A80D-A609DA19BBB5}"/>
    <dgm:cxn modelId="{5F37CE84-96AE-4D27-B690-7033AC56786D}" srcId="{5DC33AE5-4925-4BB8-8772-96884FCB0CA1}" destId="{7C48F460-D7F3-4538-BDEC-AD912BA512E6}" srcOrd="3" destOrd="0" parTransId="{065E507F-5EE8-4CB9-9D8C-72D9A775C88F}" sibTransId="{91F2911A-DC10-471B-89F7-103648094756}"/>
    <dgm:cxn modelId="{194AFD5B-5148-456C-9171-4137AAB18E7D}" srcId="{5DC33AE5-4925-4BB8-8772-96884FCB0CA1}" destId="{EE082123-75E1-4434-928D-C51C24AB6F34}" srcOrd="4" destOrd="0" parTransId="{42C174E2-D3AA-4757-95A3-6A1799F5A3F3}" sibTransId="{6D1FE50B-D599-45D8-A7EB-40DE9C37BD8C}"/>
    <dgm:cxn modelId="{36549F64-8AFA-4210-8B1E-E4D3ABACFFF5}" type="presOf" srcId="{EE082123-75E1-4434-928D-C51C24AB6F34}" destId="{465F058A-0E0E-4D4F-9396-49C1235B6658}" srcOrd="0" destOrd="0" presId="urn:microsoft.com/office/officeart/2008/layout/VerticalCurvedList"/>
    <dgm:cxn modelId="{4EBA2275-1E2A-4572-9D23-32AC090286D9}" type="presOf" srcId="{5DC33AE5-4925-4BB8-8772-96884FCB0CA1}" destId="{3296F297-68B1-465C-B172-95158822EC5C}" srcOrd="0" destOrd="0" presId="urn:microsoft.com/office/officeart/2008/layout/VerticalCurvedList"/>
    <dgm:cxn modelId="{3E7C1107-3BC9-4725-A193-AB58F8431A9E}" srcId="{5DC33AE5-4925-4BB8-8772-96884FCB0CA1}" destId="{52648DF0-BC03-4588-BCA3-7CE6E0A9992C}" srcOrd="2" destOrd="0" parTransId="{8B3D04B4-B3D7-4C1B-9122-F9C648A8E24E}" sibTransId="{12CF6FE1-3F91-407F-BFD3-CB3A643258E3}"/>
    <dgm:cxn modelId="{12330CF9-8557-4EDE-A105-99FB3C8B1DF7}" srcId="{5DC33AE5-4925-4BB8-8772-96884FCB0CA1}" destId="{1AD51A95-54B2-4080-9E12-A227D3F47BE6}" srcOrd="7" destOrd="0" parTransId="{E79D951E-82BB-4D97-BD51-05649635270C}" sibTransId="{E2CBEEBC-24A6-4CEC-88AE-967AAC47505F}"/>
    <dgm:cxn modelId="{D26B9D1B-F4EA-41A0-81A5-2F26CEF9CCF0}" type="presParOf" srcId="{3296F297-68B1-465C-B172-95158822EC5C}" destId="{6CD145EE-E169-4ECF-B342-33413D4A9531}" srcOrd="0" destOrd="0" presId="urn:microsoft.com/office/officeart/2008/layout/VerticalCurvedList"/>
    <dgm:cxn modelId="{BF4A71B2-EA35-4B4B-8CB2-75C7036F8398}" type="presParOf" srcId="{6CD145EE-E169-4ECF-B342-33413D4A9531}" destId="{B90EE7F8-63C4-49DE-AB33-0510A9C3325A}" srcOrd="0" destOrd="0" presId="urn:microsoft.com/office/officeart/2008/layout/VerticalCurvedList"/>
    <dgm:cxn modelId="{9CF4D2A3-D827-415F-9CC4-B2359D4F537E}" type="presParOf" srcId="{B90EE7F8-63C4-49DE-AB33-0510A9C3325A}" destId="{C1D3D631-1068-4766-B14F-859D90F061AA}" srcOrd="0" destOrd="0" presId="urn:microsoft.com/office/officeart/2008/layout/VerticalCurvedList"/>
    <dgm:cxn modelId="{264606D9-746F-491B-ADC7-A4D1EFF45FE2}" type="presParOf" srcId="{B90EE7F8-63C4-49DE-AB33-0510A9C3325A}" destId="{2B23CAA8-8084-474A-A928-A5D448A5C9A5}" srcOrd="1" destOrd="0" presId="urn:microsoft.com/office/officeart/2008/layout/VerticalCurvedList"/>
    <dgm:cxn modelId="{C7C9B03F-FDAB-4882-88B5-0F23262C6912}" type="presParOf" srcId="{B90EE7F8-63C4-49DE-AB33-0510A9C3325A}" destId="{F7F27282-2E77-407C-9FC9-B730538C3A81}" srcOrd="2" destOrd="0" presId="urn:microsoft.com/office/officeart/2008/layout/VerticalCurvedList"/>
    <dgm:cxn modelId="{461B596A-45F4-417D-B4F8-F780E9DB3C6C}" type="presParOf" srcId="{B90EE7F8-63C4-49DE-AB33-0510A9C3325A}" destId="{E0EFD11A-AFF3-4274-BD87-94C5052A2566}" srcOrd="3" destOrd="0" presId="urn:microsoft.com/office/officeart/2008/layout/VerticalCurvedList"/>
    <dgm:cxn modelId="{0A8B449A-EFFE-403C-8C39-8D4826B2FA14}" type="presParOf" srcId="{6CD145EE-E169-4ECF-B342-33413D4A9531}" destId="{36A98FAD-82A8-4D20-B8FF-D81907E089FB}" srcOrd="1" destOrd="0" presId="urn:microsoft.com/office/officeart/2008/layout/VerticalCurvedList"/>
    <dgm:cxn modelId="{465D13AE-7DEA-4680-99FD-13CA3D426FF2}" type="presParOf" srcId="{6CD145EE-E169-4ECF-B342-33413D4A9531}" destId="{800D1D5D-19F8-41F4-8989-6343D323F0E7}" srcOrd="2" destOrd="0" presId="urn:microsoft.com/office/officeart/2008/layout/VerticalCurvedList"/>
    <dgm:cxn modelId="{EE337145-F444-4FC3-B9D5-9F967516E77F}" type="presParOf" srcId="{800D1D5D-19F8-41F4-8989-6343D323F0E7}" destId="{9216C037-F8BD-4190-9F66-49F5643154F0}" srcOrd="0" destOrd="0" presId="urn:microsoft.com/office/officeart/2008/layout/VerticalCurvedList"/>
    <dgm:cxn modelId="{00738D89-32C5-4F0D-B3DD-B74D446C5ECF}" type="presParOf" srcId="{6CD145EE-E169-4ECF-B342-33413D4A9531}" destId="{2BAD98B4-89C5-48E6-B899-C09A5E4B5052}" srcOrd="3" destOrd="0" presId="urn:microsoft.com/office/officeart/2008/layout/VerticalCurvedList"/>
    <dgm:cxn modelId="{A78D7BDE-A22E-479F-AA41-6CE10E72D9E8}" type="presParOf" srcId="{6CD145EE-E169-4ECF-B342-33413D4A9531}" destId="{D8320CA5-E9AE-46BA-97B4-746A005BE46A}" srcOrd="4" destOrd="0" presId="urn:microsoft.com/office/officeart/2008/layout/VerticalCurvedList"/>
    <dgm:cxn modelId="{F0F8D82D-1EBB-4489-840F-B521556F2FBB}" type="presParOf" srcId="{D8320CA5-E9AE-46BA-97B4-746A005BE46A}" destId="{11A59C72-7DDB-44C6-A7EB-E0434A0BA0E4}" srcOrd="0" destOrd="0" presId="urn:microsoft.com/office/officeart/2008/layout/VerticalCurvedList"/>
    <dgm:cxn modelId="{93DE04CD-CBDB-410B-8DDA-B3E5AEC9256A}" type="presParOf" srcId="{6CD145EE-E169-4ECF-B342-33413D4A9531}" destId="{0F40BDF8-1674-4EBF-AF2D-1488F7A143D0}" srcOrd="5" destOrd="0" presId="urn:microsoft.com/office/officeart/2008/layout/VerticalCurvedList"/>
    <dgm:cxn modelId="{10F265DE-03C2-4F8A-89CC-B28D9F65376C}" type="presParOf" srcId="{6CD145EE-E169-4ECF-B342-33413D4A9531}" destId="{4971AD3B-FD39-4AC4-87C8-FFA3971F0D6B}" srcOrd="6" destOrd="0" presId="urn:microsoft.com/office/officeart/2008/layout/VerticalCurvedList"/>
    <dgm:cxn modelId="{F516B429-2898-4875-BCB7-51048BD50779}" type="presParOf" srcId="{4971AD3B-FD39-4AC4-87C8-FFA3971F0D6B}" destId="{4DA0C98A-5A4E-451D-9C9A-A8942AE73CA2}" srcOrd="0" destOrd="0" presId="urn:microsoft.com/office/officeart/2008/layout/VerticalCurvedList"/>
    <dgm:cxn modelId="{6B68C39E-88C4-4C4F-B8B3-9AD5C7A2C79D}" type="presParOf" srcId="{6CD145EE-E169-4ECF-B342-33413D4A9531}" destId="{C2F941CB-BE3B-489D-84A0-3ED15A98B78F}" srcOrd="7" destOrd="0" presId="urn:microsoft.com/office/officeart/2008/layout/VerticalCurvedList"/>
    <dgm:cxn modelId="{7E3A668E-FC66-459E-97CB-041DED39F18B}" type="presParOf" srcId="{6CD145EE-E169-4ECF-B342-33413D4A9531}" destId="{C01F8B70-2EF2-4687-B381-6B17894D15BE}" srcOrd="8" destOrd="0" presId="urn:microsoft.com/office/officeart/2008/layout/VerticalCurvedList"/>
    <dgm:cxn modelId="{6642188F-1DB6-4849-8D3B-003888DF8889}" type="presParOf" srcId="{C01F8B70-2EF2-4687-B381-6B17894D15BE}" destId="{78C808F6-433F-44F5-A24B-66CC8937ABE2}" srcOrd="0" destOrd="0" presId="urn:microsoft.com/office/officeart/2008/layout/VerticalCurvedList"/>
    <dgm:cxn modelId="{92A7495D-6206-438E-8AB2-5FA95520000A}" type="presParOf" srcId="{6CD145EE-E169-4ECF-B342-33413D4A9531}" destId="{465F058A-0E0E-4D4F-9396-49C1235B6658}" srcOrd="9" destOrd="0" presId="urn:microsoft.com/office/officeart/2008/layout/VerticalCurvedList"/>
    <dgm:cxn modelId="{C0B818A0-67B8-4FE0-9F47-61BB86F8D6EB}" type="presParOf" srcId="{6CD145EE-E169-4ECF-B342-33413D4A9531}" destId="{95F00F4C-913E-4179-94C0-CF68A9C38D22}" srcOrd="10" destOrd="0" presId="urn:microsoft.com/office/officeart/2008/layout/VerticalCurvedList"/>
    <dgm:cxn modelId="{91482EE8-31A4-4687-96E3-FFF0B065E550}" type="presParOf" srcId="{95F00F4C-913E-4179-94C0-CF68A9C38D22}" destId="{C36E9357-F305-42C4-8427-E3B2BAFBB3B1}" srcOrd="0" destOrd="0" presId="urn:microsoft.com/office/officeart/2008/layout/VerticalCurvedList"/>
    <dgm:cxn modelId="{42747DB2-3847-4E42-BF08-FEAC33E9D044}" type="presParOf" srcId="{6CD145EE-E169-4ECF-B342-33413D4A9531}" destId="{CC1CD06F-A03F-4B69-8A52-F6113225899B}" srcOrd="11" destOrd="0" presId="urn:microsoft.com/office/officeart/2008/layout/VerticalCurvedList"/>
    <dgm:cxn modelId="{5ABDD846-C701-4148-91C7-9ECDE0F65F6C}" type="presParOf" srcId="{6CD145EE-E169-4ECF-B342-33413D4A9531}" destId="{242A9BA1-242A-41E5-8CA7-C910D80E8F66}" srcOrd="12" destOrd="0" presId="urn:microsoft.com/office/officeart/2008/layout/VerticalCurvedList"/>
    <dgm:cxn modelId="{86FA6B17-DF2E-4690-805D-5CAE812011C4}" type="presParOf" srcId="{242A9BA1-242A-41E5-8CA7-C910D80E8F66}" destId="{17A30665-064F-4589-BA9A-29AB6B9C1B88}" srcOrd="0" destOrd="0" presId="urn:microsoft.com/office/officeart/2008/layout/VerticalCurvedList"/>
    <dgm:cxn modelId="{52C2B8E4-3343-47F5-8633-792006EE86E6}" type="presParOf" srcId="{6CD145EE-E169-4ECF-B342-33413D4A9531}" destId="{4F4FFE3B-FF95-4D1D-B5DD-FD2D34D68C4F}" srcOrd="13" destOrd="0" presId="urn:microsoft.com/office/officeart/2008/layout/VerticalCurvedList"/>
    <dgm:cxn modelId="{31CBA5E1-C484-40DB-ABC1-4146577ED13D}" type="presParOf" srcId="{6CD145EE-E169-4ECF-B342-33413D4A9531}" destId="{D5108B8F-D9DD-4ABC-AD44-7551E522118D}" srcOrd="14" destOrd="0" presId="urn:microsoft.com/office/officeart/2008/layout/VerticalCurvedList"/>
    <dgm:cxn modelId="{92C99A35-B176-498A-A821-5A2313F9287C}" type="presParOf" srcId="{D5108B8F-D9DD-4ABC-AD44-7551E522118D}" destId="{B2603BE8-0C69-4E61-9F04-65F67A9CA34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31ADE-0685-4CD9-8B23-00805581F058}" type="doc">
      <dgm:prSet loTypeId="urn:microsoft.com/office/officeart/2008/layout/AlternatingHexagons" loCatId="list" qsTypeId="urn:microsoft.com/office/officeart/2005/8/quickstyle/simple5" qsCatId="simple" csTypeId="urn:microsoft.com/office/officeart/2005/8/colors/accent0_3" csCatId="mainScheme" phldr="1"/>
      <dgm:spPr/>
      <dgm:t>
        <a:bodyPr/>
        <a:lstStyle/>
        <a:p>
          <a:pPr rtl="1"/>
          <a:endParaRPr lang="ar-EG"/>
        </a:p>
      </dgm:t>
    </dgm:pt>
    <dgm:pt modelId="{81AC20A6-05E2-4D79-9DA9-70BDBB2E6D62}">
      <dgm:prSet phldrT="[نص]" custT="1"/>
      <dgm:spPr/>
      <dgm:t>
        <a:bodyPr/>
        <a:lstStyle/>
        <a:p>
          <a:pPr rtl="1"/>
          <a:r>
            <a:rPr lang="ar-EG" sz="1200" b="1" dirty="0" smtClean="0"/>
            <a:t>تبسيط المفاهيم الاقتصادية </a:t>
          </a:r>
          <a:endParaRPr lang="ar-EG" sz="1200" b="1" dirty="0"/>
        </a:p>
      </dgm:t>
    </dgm:pt>
    <dgm:pt modelId="{097CE274-6B50-4279-8053-2DE1D94B96CB}" type="parTrans" cxnId="{62C7297A-F643-457E-B308-5CCA5965915D}">
      <dgm:prSet/>
      <dgm:spPr/>
      <dgm:t>
        <a:bodyPr/>
        <a:lstStyle/>
        <a:p>
          <a:pPr rtl="1"/>
          <a:endParaRPr lang="ar-EG"/>
        </a:p>
      </dgm:t>
    </dgm:pt>
    <dgm:pt modelId="{77E32518-B372-49E3-AADD-8587E750CF16}" type="sibTrans" cxnId="{62C7297A-F643-457E-B308-5CCA5965915D}">
      <dgm:prSet/>
      <dgm:spPr/>
      <dgm:t>
        <a:bodyPr/>
        <a:lstStyle/>
        <a:p>
          <a:pPr rtl="1"/>
          <a:endParaRPr lang="ar-EG"/>
        </a:p>
      </dgm:t>
    </dgm:pt>
    <dgm:pt modelId="{EB150BB2-F576-467B-BA16-9BE3D9725DBC}">
      <dgm:prSet phldrT="[نص]"/>
      <dgm:spPr/>
      <dgm:t>
        <a:bodyPr/>
        <a:lstStyle/>
        <a:p>
          <a:pPr rtl="1"/>
          <a:r>
            <a:rPr lang="ar-EG" dirty="0" smtClean="0"/>
            <a:t>.</a:t>
          </a:r>
          <a:endParaRPr lang="ar-EG" dirty="0"/>
        </a:p>
      </dgm:t>
    </dgm:pt>
    <dgm:pt modelId="{5CBCF172-5AFF-488B-AA5B-5FB94F18F822}" type="parTrans" cxnId="{70EAB7A9-9DFC-43A8-AA03-F3B644E9D020}">
      <dgm:prSet/>
      <dgm:spPr/>
      <dgm:t>
        <a:bodyPr/>
        <a:lstStyle/>
        <a:p>
          <a:pPr rtl="1"/>
          <a:endParaRPr lang="ar-EG"/>
        </a:p>
      </dgm:t>
    </dgm:pt>
    <dgm:pt modelId="{5FEE7402-EBAE-4861-BFBA-F92455DDB320}" type="sibTrans" cxnId="{70EAB7A9-9DFC-43A8-AA03-F3B644E9D020}">
      <dgm:prSet/>
      <dgm:spPr/>
      <dgm:t>
        <a:bodyPr/>
        <a:lstStyle/>
        <a:p>
          <a:pPr rtl="1"/>
          <a:endParaRPr lang="ar-EG"/>
        </a:p>
      </dgm:t>
    </dgm:pt>
    <dgm:pt modelId="{EE897876-8ED2-48D0-A8E0-2C0307354DE6}">
      <dgm:prSet phldrT="[نص]" custT="1"/>
      <dgm:spPr/>
      <dgm:t>
        <a:bodyPr/>
        <a:lstStyle/>
        <a:p>
          <a:pPr rtl="1"/>
          <a:r>
            <a:rPr lang="ar-EG" sz="1100" b="1" dirty="0" smtClean="0"/>
            <a:t>توسيع رقعة الحوار حول خطة التنمية </a:t>
          </a:r>
          <a:endParaRPr lang="ar-EG" sz="1100" b="1" dirty="0"/>
        </a:p>
      </dgm:t>
    </dgm:pt>
    <dgm:pt modelId="{8A02EE80-465B-40F5-8CBE-3793D1D3AD28}" type="parTrans" cxnId="{B94A35FA-E757-401D-8A76-C7078C54FDFC}">
      <dgm:prSet/>
      <dgm:spPr/>
      <dgm:t>
        <a:bodyPr/>
        <a:lstStyle/>
        <a:p>
          <a:pPr rtl="1"/>
          <a:endParaRPr lang="ar-EG"/>
        </a:p>
      </dgm:t>
    </dgm:pt>
    <dgm:pt modelId="{2860DF29-ABF7-416B-9B2C-8123B4448B8E}" type="sibTrans" cxnId="{B94A35FA-E757-401D-8A76-C7078C54FDFC}">
      <dgm:prSet/>
      <dgm:spPr>
        <a:blipFill rotWithShape="0">
          <a:blip xmlns:r="http://schemas.openxmlformats.org/officeDocument/2006/relationships" r:embed="rId1"/>
          <a:stretch>
            <a:fillRect/>
          </a:stretch>
        </a:blipFill>
      </dgm:spPr>
      <dgm:t>
        <a:bodyPr/>
        <a:lstStyle/>
        <a:p>
          <a:pPr rtl="1"/>
          <a:endParaRPr lang="ar-EG"/>
        </a:p>
      </dgm:t>
    </dgm:pt>
    <dgm:pt modelId="{1D7FCBEF-A157-4E76-950B-0AB361716CC7}">
      <dgm:prSet phldrT="[نص]"/>
      <dgm:spPr/>
      <dgm:t>
        <a:bodyPr/>
        <a:lstStyle/>
        <a:p>
          <a:pPr rtl="1"/>
          <a:r>
            <a:rPr lang="ar-EG" dirty="0" smtClean="0"/>
            <a:t>.</a:t>
          </a:r>
          <a:endParaRPr lang="ar-EG" dirty="0"/>
        </a:p>
      </dgm:t>
    </dgm:pt>
    <dgm:pt modelId="{DF4CE750-B941-450C-B7C5-4A930D77F1E1}" type="parTrans" cxnId="{A803D3E3-4049-4D68-A00D-EED2A2575BCB}">
      <dgm:prSet/>
      <dgm:spPr/>
      <dgm:t>
        <a:bodyPr/>
        <a:lstStyle/>
        <a:p>
          <a:pPr rtl="1"/>
          <a:endParaRPr lang="ar-EG"/>
        </a:p>
      </dgm:t>
    </dgm:pt>
    <dgm:pt modelId="{F9FAB644-F95A-46C2-BFEA-041714303C82}" type="sibTrans" cxnId="{A803D3E3-4049-4D68-A00D-EED2A2575BCB}">
      <dgm:prSet/>
      <dgm:spPr/>
      <dgm:t>
        <a:bodyPr/>
        <a:lstStyle/>
        <a:p>
          <a:pPr rtl="1"/>
          <a:endParaRPr lang="ar-EG"/>
        </a:p>
      </dgm:t>
    </dgm:pt>
    <dgm:pt modelId="{68433EC8-850C-4A47-8A85-9D9556F82B41}">
      <dgm:prSet phldrT="[نص]" custT="1"/>
      <dgm:spPr/>
      <dgm:t>
        <a:bodyPr/>
        <a:lstStyle/>
        <a:p>
          <a:pPr rtl="1"/>
          <a:r>
            <a:rPr lang="ar-EG" sz="1200" b="1" dirty="0" smtClean="0"/>
            <a:t>إشاعة روح </a:t>
          </a:r>
        </a:p>
        <a:p>
          <a:pPr rtl="1"/>
          <a:r>
            <a:rPr lang="ar-EG" sz="1200" b="1" dirty="0" smtClean="0"/>
            <a:t>التعبئة ضد التخلف </a:t>
          </a:r>
          <a:endParaRPr lang="ar-EG" sz="1200" b="1" dirty="0"/>
        </a:p>
      </dgm:t>
    </dgm:pt>
    <dgm:pt modelId="{AF8758FE-AB05-4B0C-B05C-7F538679A82F}" type="parTrans" cxnId="{1C18C8AF-71CD-4C9C-9741-EA3F667D8765}">
      <dgm:prSet/>
      <dgm:spPr/>
      <dgm:t>
        <a:bodyPr/>
        <a:lstStyle/>
        <a:p>
          <a:pPr rtl="1"/>
          <a:endParaRPr lang="ar-EG"/>
        </a:p>
      </dgm:t>
    </dgm:pt>
    <dgm:pt modelId="{10C019A8-B3E1-4D8C-AB77-C4F19F6331FF}" type="sibTrans" cxnId="{1C18C8AF-71CD-4C9C-9741-EA3F667D8765}">
      <dgm:prSet/>
      <dgm:spPr/>
      <dgm:t>
        <a:bodyPr/>
        <a:lstStyle/>
        <a:p>
          <a:pPr rtl="1"/>
          <a:endParaRPr lang="ar-EG"/>
        </a:p>
      </dgm:t>
    </dgm:pt>
    <dgm:pt modelId="{01E0AC5D-755A-4735-ADDB-7CE9D1C23E04}">
      <dgm:prSet phldrT="[نص]"/>
      <dgm:spPr/>
      <dgm:t>
        <a:bodyPr/>
        <a:lstStyle/>
        <a:p>
          <a:pPr rtl="1"/>
          <a:r>
            <a:rPr lang="ar-EG" dirty="0" smtClean="0"/>
            <a:t>.</a:t>
          </a:r>
          <a:endParaRPr lang="ar-EG" dirty="0"/>
        </a:p>
      </dgm:t>
    </dgm:pt>
    <dgm:pt modelId="{8F30DF1C-DE85-4BF2-86A1-4D22D43C4437}" type="parTrans" cxnId="{B729CF77-FF62-42D5-B842-A7DFF273EB6E}">
      <dgm:prSet/>
      <dgm:spPr/>
      <dgm:t>
        <a:bodyPr/>
        <a:lstStyle/>
        <a:p>
          <a:pPr rtl="1"/>
          <a:endParaRPr lang="ar-EG"/>
        </a:p>
      </dgm:t>
    </dgm:pt>
    <dgm:pt modelId="{57AE2799-4337-42AA-94DF-ECF186AB907E}" type="sibTrans" cxnId="{B729CF77-FF62-42D5-B842-A7DFF273EB6E}">
      <dgm:prSet/>
      <dgm:spPr/>
      <dgm:t>
        <a:bodyPr/>
        <a:lstStyle/>
        <a:p>
          <a:pPr rtl="1"/>
          <a:endParaRPr lang="ar-EG"/>
        </a:p>
      </dgm:t>
    </dgm:pt>
    <dgm:pt modelId="{E24E25C1-1B4D-4CC9-95D8-9675CAECB5D6}">
      <dgm:prSet custT="1"/>
      <dgm:spPr/>
      <dgm:t>
        <a:bodyPr/>
        <a:lstStyle/>
        <a:p>
          <a:pPr rtl="1"/>
          <a:r>
            <a:rPr lang="ar-EG" sz="1100" b="1" dirty="0" smtClean="0"/>
            <a:t>إثارة المستوي العام للطموحات وتشجيع المواطنين </a:t>
          </a:r>
          <a:endParaRPr lang="ar-EG" sz="1100" b="1" dirty="0"/>
        </a:p>
      </dgm:t>
    </dgm:pt>
    <dgm:pt modelId="{5E330643-26CC-4772-9C05-0EE65F3EF0BA}" type="parTrans" cxnId="{BF8EA00A-8C06-44C7-AA47-E4E3B9403AA6}">
      <dgm:prSet/>
      <dgm:spPr/>
      <dgm:t>
        <a:bodyPr/>
        <a:lstStyle/>
        <a:p>
          <a:pPr rtl="1"/>
          <a:endParaRPr lang="ar-EG"/>
        </a:p>
      </dgm:t>
    </dgm:pt>
    <dgm:pt modelId="{C9000559-1FDE-443E-8D3B-D760A9296FCD}" type="sibTrans" cxnId="{BF8EA00A-8C06-44C7-AA47-E4E3B9403AA6}">
      <dgm:prSet/>
      <dgm:spPr/>
      <dgm:t>
        <a:bodyPr/>
        <a:lstStyle/>
        <a:p>
          <a:pPr rtl="1"/>
          <a:endParaRPr lang="ar-EG"/>
        </a:p>
      </dgm:t>
    </dgm:pt>
    <dgm:pt modelId="{F9EC198B-35A0-460A-8AF7-E75ED3DF90B5}">
      <dgm:prSet phldrT="[نص]" custT="1"/>
      <dgm:spPr/>
      <dgm:t>
        <a:bodyPr/>
        <a:lstStyle/>
        <a:p>
          <a:pPr rtl="1"/>
          <a:r>
            <a:rPr lang="ar-EG" sz="1100" b="1" dirty="0" smtClean="0"/>
            <a:t>مساندة سياسات وبرامج الإصلاح الاقتصادي </a:t>
          </a:r>
          <a:endParaRPr lang="ar-EG" sz="1100" b="1" dirty="0"/>
        </a:p>
      </dgm:t>
    </dgm:pt>
    <dgm:pt modelId="{631FAF22-8FBD-4FB1-967E-62712A46BC8A}" type="parTrans" cxnId="{F7BD2A1E-0AF3-4A89-9A6F-9F3752B55E7D}">
      <dgm:prSet/>
      <dgm:spPr/>
      <dgm:t>
        <a:bodyPr/>
        <a:lstStyle/>
        <a:p>
          <a:pPr rtl="1"/>
          <a:endParaRPr lang="ar-EG"/>
        </a:p>
      </dgm:t>
    </dgm:pt>
    <dgm:pt modelId="{ADA48A86-C2F4-4FF8-B279-A013A2AAF1CF}" type="sibTrans" cxnId="{F7BD2A1E-0AF3-4A89-9A6F-9F3752B55E7D}">
      <dgm:prSet/>
      <dgm:spPr/>
      <dgm:t>
        <a:bodyPr/>
        <a:lstStyle/>
        <a:p>
          <a:pPr rtl="1"/>
          <a:endParaRPr lang="ar-EG"/>
        </a:p>
      </dgm:t>
    </dgm:pt>
    <dgm:pt modelId="{08604A5E-A44D-4455-B12C-AD7B6041C54A}">
      <dgm:prSet phldrT="[نص]" custT="1"/>
      <dgm:spPr/>
      <dgm:t>
        <a:bodyPr/>
        <a:lstStyle/>
        <a:p>
          <a:pPr rtl="1"/>
          <a:r>
            <a:rPr lang="ar-EG" sz="1100" b="1" dirty="0" smtClean="0"/>
            <a:t>دعم سياسات الاعتماد علي الذات والتكامل الاقتصادي</a:t>
          </a:r>
          <a:endParaRPr lang="ar-EG" sz="1100" b="1" dirty="0"/>
        </a:p>
      </dgm:t>
    </dgm:pt>
    <dgm:pt modelId="{32E822DC-F8F6-4653-8288-B86877514B89}" type="parTrans" cxnId="{C7376256-9574-4343-8BFB-E3599B79C2E1}">
      <dgm:prSet/>
      <dgm:spPr/>
      <dgm:t>
        <a:bodyPr/>
        <a:lstStyle/>
        <a:p>
          <a:pPr rtl="1"/>
          <a:endParaRPr lang="ar-EG"/>
        </a:p>
      </dgm:t>
    </dgm:pt>
    <dgm:pt modelId="{CDF51153-667E-426C-8902-DD96AF9A544C}" type="sibTrans" cxnId="{C7376256-9574-4343-8BFB-E3599B79C2E1}">
      <dgm:prSet/>
      <dgm:spPr/>
      <dgm:t>
        <a:bodyPr/>
        <a:lstStyle/>
        <a:p>
          <a:pPr rtl="1"/>
          <a:endParaRPr lang="ar-EG"/>
        </a:p>
      </dgm:t>
    </dgm:pt>
    <dgm:pt modelId="{5666C599-8C53-4E5D-9D8F-88919ACDB093}" type="pres">
      <dgm:prSet presAssocID="{08F31ADE-0685-4CD9-8B23-00805581F058}" presName="Name0" presStyleCnt="0">
        <dgm:presLayoutVars>
          <dgm:chMax/>
          <dgm:chPref/>
          <dgm:dir/>
          <dgm:animLvl val="lvl"/>
        </dgm:presLayoutVars>
      </dgm:prSet>
      <dgm:spPr/>
      <dgm:t>
        <a:bodyPr/>
        <a:lstStyle/>
        <a:p>
          <a:pPr rtl="1"/>
          <a:endParaRPr lang="ar-EG"/>
        </a:p>
      </dgm:t>
    </dgm:pt>
    <dgm:pt modelId="{ACC3980E-7DD4-4D1C-B596-BED7ED41DAA7}" type="pres">
      <dgm:prSet presAssocID="{81AC20A6-05E2-4D79-9DA9-70BDBB2E6D62}" presName="composite" presStyleCnt="0"/>
      <dgm:spPr/>
    </dgm:pt>
    <dgm:pt modelId="{CF4D6410-AF93-4A17-89AE-36CFC9ACEB69}" type="pres">
      <dgm:prSet presAssocID="{81AC20A6-05E2-4D79-9DA9-70BDBB2E6D62}" presName="Parent1" presStyleLbl="node1" presStyleIdx="0" presStyleCnt="12" custScaleX="122676">
        <dgm:presLayoutVars>
          <dgm:chMax val="1"/>
          <dgm:chPref val="1"/>
          <dgm:bulletEnabled val="1"/>
        </dgm:presLayoutVars>
      </dgm:prSet>
      <dgm:spPr/>
      <dgm:t>
        <a:bodyPr/>
        <a:lstStyle/>
        <a:p>
          <a:pPr rtl="1"/>
          <a:endParaRPr lang="ar-EG"/>
        </a:p>
      </dgm:t>
    </dgm:pt>
    <dgm:pt modelId="{B2566260-68B2-433C-8425-37A5673F1D46}" type="pres">
      <dgm:prSet presAssocID="{81AC20A6-05E2-4D79-9DA9-70BDBB2E6D62}" presName="Childtext1" presStyleLbl="revTx" presStyleIdx="0" presStyleCnt="6">
        <dgm:presLayoutVars>
          <dgm:chMax val="0"/>
          <dgm:chPref val="0"/>
          <dgm:bulletEnabled val="1"/>
        </dgm:presLayoutVars>
      </dgm:prSet>
      <dgm:spPr/>
      <dgm:t>
        <a:bodyPr/>
        <a:lstStyle/>
        <a:p>
          <a:pPr rtl="1"/>
          <a:endParaRPr lang="ar-EG"/>
        </a:p>
      </dgm:t>
    </dgm:pt>
    <dgm:pt modelId="{203B0C85-DD1E-4D04-B4CB-9DDDBE121404}" type="pres">
      <dgm:prSet presAssocID="{81AC20A6-05E2-4D79-9DA9-70BDBB2E6D62}" presName="BalanceSpacing" presStyleCnt="0"/>
      <dgm:spPr/>
    </dgm:pt>
    <dgm:pt modelId="{BDCBC490-A5FD-4C08-AB1F-5980C5F63283}" type="pres">
      <dgm:prSet presAssocID="{81AC20A6-05E2-4D79-9DA9-70BDBB2E6D62}" presName="BalanceSpacing1" presStyleCnt="0"/>
      <dgm:spPr/>
    </dgm:pt>
    <dgm:pt modelId="{325D5C99-0BB7-42A4-825D-A8B933D910D1}" type="pres">
      <dgm:prSet presAssocID="{77E32518-B372-49E3-AADD-8587E750CF16}" presName="Accent1Text" presStyleLbl="node1" presStyleIdx="1" presStyleCnt="12" custScaleX="115800"/>
      <dgm:spPr/>
      <dgm:t>
        <a:bodyPr/>
        <a:lstStyle/>
        <a:p>
          <a:pPr rtl="1"/>
          <a:endParaRPr lang="ar-EG"/>
        </a:p>
      </dgm:t>
    </dgm:pt>
    <dgm:pt modelId="{B37FBCA3-4630-472A-AA44-449D46148580}" type="pres">
      <dgm:prSet presAssocID="{77E32518-B372-49E3-AADD-8587E750CF16}" presName="spaceBetweenRectangles" presStyleCnt="0"/>
      <dgm:spPr/>
    </dgm:pt>
    <dgm:pt modelId="{D9193BFE-05F8-4C3D-B1A3-6D7490839487}" type="pres">
      <dgm:prSet presAssocID="{E24E25C1-1B4D-4CC9-95D8-9675CAECB5D6}" presName="composite" presStyleCnt="0"/>
      <dgm:spPr/>
    </dgm:pt>
    <dgm:pt modelId="{44BBA999-A0AF-461A-B34C-A8DE75E07127}" type="pres">
      <dgm:prSet presAssocID="{E24E25C1-1B4D-4CC9-95D8-9675CAECB5D6}" presName="Parent1" presStyleLbl="node1" presStyleIdx="2" presStyleCnt="12" custScaleX="109431" custScaleY="109180">
        <dgm:presLayoutVars>
          <dgm:chMax val="1"/>
          <dgm:chPref val="1"/>
          <dgm:bulletEnabled val="1"/>
        </dgm:presLayoutVars>
      </dgm:prSet>
      <dgm:spPr/>
      <dgm:t>
        <a:bodyPr/>
        <a:lstStyle/>
        <a:p>
          <a:pPr rtl="1"/>
          <a:endParaRPr lang="ar-EG"/>
        </a:p>
      </dgm:t>
    </dgm:pt>
    <dgm:pt modelId="{9120CA50-276D-4E48-B40A-3F9F5D3D1AE8}" type="pres">
      <dgm:prSet presAssocID="{E24E25C1-1B4D-4CC9-95D8-9675CAECB5D6}" presName="Childtext1" presStyleLbl="revTx" presStyleIdx="1" presStyleCnt="6">
        <dgm:presLayoutVars>
          <dgm:chMax val="0"/>
          <dgm:chPref val="0"/>
          <dgm:bulletEnabled val="1"/>
        </dgm:presLayoutVars>
      </dgm:prSet>
      <dgm:spPr/>
    </dgm:pt>
    <dgm:pt modelId="{14CB7425-57BE-41D5-85A2-0896F6058026}" type="pres">
      <dgm:prSet presAssocID="{E24E25C1-1B4D-4CC9-95D8-9675CAECB5D6}" presName="BalanceSpacing" presStyleCnt="0"/>
      <dgm:spPr/>
    </dgm:pt>
    <dgm:pt modelId="{6C45BC18-B321-4385-B317-994B7B0A57D5}" type="pres">
      <dgm:prSet presAssocID="{E24E25C1-1B4D-4CC9-95D8-9675CAECB5D6}" presName="BalanceSpacing1" presStyleCnt="0"/>
      <dgm:spPr/>
    </dgm:pt>
    <dgm:pt modelId="{D961654B-8088-4FE5-A701-71859E44144B}" type="pres">
      <dgm:prSet presAssocID="{C9000559-1FDE-443E-8D3B-D760A9296FCD}" presName="Accent1Text" presStyleLbl="node1" presStyleIdx="3" presStyleCnt="12"/>
      <dgm:spPr/>
      <dgm:t>
        <a:bodyPr/>
        <a:lstStyle/>
        <a:p>
          <a:pPr rtl="1"/>
          <a:endParaRPr lang="ar-EG"/>
        </a:p>
      </dgm:t>
    </dgm:pt>
    <dgm:pt modelId="{E5B613D3-2C38-4437-9800-4AC8C445B2A4}" type="pres">
      <dgm:prSet presAssocID="{C9000559-1FDE-443E-8D3B-D760A9296FCD}" presName="spaceBetweenRectangles" presStyleCnt="0"/>
      <dgm:spPr/>
    </dgm:pt>
    <dgm:pt modelId="{0B8D1A16-DC87-4086-AF35-8ED287455123}" type="pres">
      <dgm:prSet presAssocID="{EE897876-8ED2-48D0-A8E0-2C0307354DE6}" presName="composite" presStyleCnt="0"/>
      <dgm:spPr/>
    </dgm:pt>
    <dgm:pt modelId="{65E74C43-22B9-4956-A414-B1B84A581CBF}" type="pres">
      <dgm:prSet presAssocID="{EE897876-8ED2-48D0-A8E0-2C0307354DE6}" presName="Parent1" presStyleLbl="node1" presStyleIdx="4" presStyleCnt="12" custScaleX="145188">
        <dgm:presLayoutVars>
          <dgm:chMax val="1"/>
          <dgm:chPref val="1"/>
          <dgm:bulletEnabled val="1"/>
        </dgm:presLayoutVars>
      </dgm:prSet>
      <dgm:spPr/>
      <dgm:t>
        <a:bodyPr/>
        <a:lstStyle/>
        <a:p>
          <a:pPr rtl="1"/>
          <a:endParaRPr lang="ar-EG"/>
        </a:p>
      </dgm:t>
    </dgm:pt>
    <dgm:pt modelId="{3B6770FA-5008-44D0-84B7-F7860EF8E114}" type="pres">
      <dgm:prSet presAssocID="{EE897876-8ED2-48D0-A8E0-2C0307354DE6}" presName="Childtext1" presStyleLbl="revTx" presStyleIdx="2" presStyleCnt="6">
        <dgm:presLayoutVars>
          <dgm:chMax val="0"/>
          <dgm:chPref val="0"/>
          <dgm:bulletEnabled val="1"/>
        </dgm:presLayoutVars>
      </dgm:prSet>
      <dgm:spPr/>
      <dgm:t>
        <a:bodyPr/>
        <a:lstStyle/>
        <a:p>
          <a:pPr rtl="1"/>
          <a:endParaRPr lang="ar-EG"/>
        </a:p>
      </dgm:t>
    </dgm:pt>
    <dgm:pt modelId="{5F762106-3C91-4A1D-B8C7-6A9C1B69C266}" type="pres">
      <dgm:prSet presAssocID="{EE897876-8ED2-48D0-A8E0-2C0307354DE6}" presName="BalanceSpacing" presStyleCnt="0"/>
      <dgm:spPr/>
    </dgm:pt>
    <dgm:pt modelId="{7E2C4F21-81EB-484B-9979-953556057989}" type="pres">
      <dgm:prSet presAssocID="{EE897876-8ED2-48D0-A8E0-2C0307354DE6}" presName="BalanceSpacing1" presStyleCnt="0"/>
      <dgm:spPr/>
    </dgm:pt>
    <dgm:pt modelId="{11B39086-9FF9-413E-A796-7912850930AA}" type="pres">
      <dgm:prSet presAssocID="{2860DF29-ABF7-416B-9B2C-8123B4448B8E}" presName="Accent1Text" presStyleLbl="node1" presStyleIdx="5" presStyleCnt="12"/>
      <dgm:spPr/>
      <dgm:t>
        <a:bodyPr/>
        <a:lstStyle/>
        <a:p>
          <a:pPr rtl="1"/>
          <a:endParaRPr lang="ar-EG"/>
        </a:p>
      </dgm:t>
    </dgm:pt>
    <dgm:pt modelId="{DF6453B2-985E-4751-80BA-DD154BD88D87}" type="pres">
      <dgm:prSet presAssocID="{2860DF29-ABF7-416B-9B2C-8123B4448B8E}" presName="spaceBetweenRectangles" presStyleCnt="0"/>
      <dgm:spPr/>
    </dgm:pt>
    <dgm:pt modelId="{6A646E76-248B-4CF3-AB81-091A98CA09CE}" type="pres">
      <dgm:prSet presAssocID="{68433EC8-850C-4A47-8A85-9D9556F82B41}" presName="composite" presStyleCnt="0"/>
      <dgm:spPr/>
    </dgm:pt>
    <dgm:pt modelId="{352FB49E-2524-43D9-B4D6-00D2B70E261D}" type="pres">
      <dgm:prSet presAssocID="{68433EC8-850C-4A47-8A85-9D9556F82B41}" presName="Parent1" presStyleLbl="node1" presStyleIdx="6" presStyleCnt="12">
        <dgm:presLayoutVars>
          <dgm:chMax val="1"/>
          <dgm:chPref val="1"/>
          <dgm:bulletEnabled val="1"/>
        </dgm:presLayoutVars>
      </dgm:prSet>
      <dgm:spPr/>
      <dgm:t>
        <a:bodyPr/>
        <a:lstStyle/>
        <a:p>
          <a:pPr rtl="1"/>
          <a:endParaRPr lang="ar-EG"/>
        </a:p>
      </dgm:t>
    </dgm:pt>
    <dgm:pt modelId="{34FA92B3-8338-4FC4-804B-CFDD55793430}" type="pres">
      <dgm:prSet presAssocID="{68433EC8-850C-4A47-8A85-9D9556F82B41}" presName="Childtext1" presStyleLbl="revTx" presStyleIdx="3" presStyleCnt="6">
        <dgm:presLayoutVars>
          <dgm:chMax val="0"/>
          <dgm:chPref val="0"/>
          <dgm:bulletEnabled val="1"/>
        </dgm:presLayoutVars>
      </dgm:prSet>
      <dgm:spPr/>
      <dgm:t>
        <a:bodyPr/>
        <a:lstStyle/>
        <a:p>
          <a:pPr rtl="1"/>
          <a:endParaRPr lang="ar-EG"/>
        </a:p>
      </dgm:t>
    </dgm:pt>
    <dgm:pt modelId="{40A8E20A-C5F9-4E65-A24F-E02D6AE6C3CB}" type="pres">
      <dgm:prSet presAssocID="{68433EC8-850C-4A47-8A85-9D9556F82B41}" presName="BalanceSpacing" presStyleCnt="0"/>
      <dgm:spPr/>
    </dgm:pt>
    <dgm:pt modelId="{F2784D20-A446-4DBC-991C-7F466E4915C8}" type="pres">
      <dgm:prSet presAssocID="{68433EC8-850C-4A47-8A85-9D9556F82B41}" presName="BalanceSpacing1" presStyleCnt="0"/>
      <dgm:spPr/>
    </dgm:pt>
    <dgm:pt modelId="{3C8CECD9-2B9A-4E14-9ED0-BA98239DDFD2}" type="pres">
      <dgm:prSet presAssocID="{10C019A8-B3E1-4D8C-AB77-C4F19F6331FF}" presName="Accent1Text" presStyleLbl="node1" presStyleIdx="7" presStyleCnt="12"/>
      <dgm:spPr/>
      <dgm:t>
        <a:bodyPr/>
        <a:lstStyle/>
        <a:p>
          <a:pPr rtl="1"/>
          <a:endParaRPr lang="ar-EG"/>
        </a:p>
      </dgm:t>
    </dgm:pt>
    <dgm:pt modelId="{67E82C7D-1860-4A67-975B-B0C02BC06A62}" type="pres">
      <dgm:prSet presAssocID="{10C019A8-B3E1-4D8C-AB77-C4F19F6331FF}" presName="spaceBetweenRectangles" presStyleCnt="0"/>
      <dgm:spPr/>
    </dgm:pt>
    <dgm:pt modelId="{AB4E4201-6F52-4B01-8C83-DA3677976B3F}" type="pres">
      <dgm:prSet presAssocID="{F9EC198B-35A0-460A-8AF7-E75ED3DF90B5}" presName="composite" presStyleCnt="0"/>
      <dgm:spPr/>
    </dgm:pt>
    <dgm:pt modelId="{33D54C4F-1A16-4D68-880C-8BCBA31FFA4F}" type="pres">
      <dgm:prSet presAssocID="{F9EC198B-35A0-460A-8AF7-E75ED3DF90B5}" presName="Parent1" presStyleLbl="node1" presStyleIdx="8" presStyleCnt="12">
        <dgm:presLayoutVars>
          <dgm:chMax val="1"/>
          <dgm:chPref val="1"/>
          <dgm:bulletEnabled val="1"/>
        </dgm:presLayoutVars>
      </dgm:prSet>
      <dgm:spPr/>
      <dgm:t>
        <a:bodyPr/>
        <a:lstStyle/>
        <a:p>
          <a:pPr rtl="1"/>
          <a:endParaRPr lang="ar-EG"/>
        </a:p>
      </dgm:t>
    </dgm:pt>
    <dgm:pt modelId="{E38200F2-D25E-421D-B92A-C332B8BD4857}" type="pres">
      <dgm:prSet presAssocID="{F9EC198B-35A0-460A-8AF7-E75ED3DF90B5}" presName="Childtext1" presStyleLbl="revTx" presStyleIdx="4" presStyleCnt="6">
        <dgm:presLayoutVars>
          <dgm:chMax val="0"/>
          <dgm:chPref val="0"/>
          <dgm:bulletEnabled val="1"/>
        </dgm:presLayoutVars>
      </dgm:prSet>
      <dgm:spPr/>
    </dgm:pt>
    <dgm:pt modelId="{0B01DD64-C2BD-4791-9CEC-8CBBCD465709}" type="pres">
      <dgm:prSet presAssocID="{F9EC198B-35A0-460A-8AF7-E75ED3DF90B5}" presName="BalanceSpacing" presStyleCnt="0"/>
      <dgm:spPr/>
    </dgm:pt>
    <dgm:pt modelId="{E06F8313-E125-4E44-B61A-426351E03B25}" type="pres">
      <dgm:prSet presAssocID="{F9EC198B-35A0-460A-8AF7-E75ED3DF90B5}" presName="BalanceSpacing1" presStyleCnt="0"/>
      <dgm:spPr/>
    </dgm:pt>
    <dgm:pt modelId="{25E0FE52-50D8-4090-A44E-CD8A068E098E}" type="pres">
      <dgm:prSet presAssocID="{ADA48A86-C2F4-4FF8-B279-A013A2AAF1CF}" presName="Accent1Text" presStyleLbl="node1" presStyleIdx="9" presStyleCnt="12"/>
      <dgm:spPr/>
      <dgm:t>
        <a:bodyPr/>
        <a:lstStyle/>
        <a:p>
          <a:pPr rtl="1"/>
          <a:endParaRPr lang="ar-EG"/>
        </a:p>
      </dgm:t>
    </dgm:pt>
    <dgm:pt modelId="{EEBFD3B7-BE6A-4152-B5BF-172D50F3D764}" type="pres">
      <dgm:prSet presAssocID="{ADA48A86-C2F4-4FF8-B279-A013A2AAF1CF}" presName="spaceBetweenRectangles" presStyleCnt="0"/>
      <dgm:spPr/>
    </dgm:pt>
    <dgm:pt modelId="{9E9E2C7A-4AEC-4194-BC7F-B6AF5099F421}" type="pres">
      <dgm:prSet presAssocID="{08604A5E-A44D-4455-B12C-AD7B6041C54A}" presName="composite" presStyleCnt="0"/>
      <dgm:spPr/>
    </dgm:pt>
    <dgm:pt modelId="{2ACB0AAB-36CC-47D6-B7E8-8953F4D6B0E9}" type="pres">
      <dgm:prSet presAssocID="{08604A5E-A44D-4455-B12C-AD7B6041C54A}" presName="Parent1" presStyleLbl="node1" presStyleIdx="10" presStyleCnt="12" custScaleX="183825">
        <dgm:presLayoutVars>
          <dgm:chMax val="1"/>
          <dgm:chPref val="1"/>
          <dgm:bulletEnabled val="1"/>
        </dgm:presLayoutVars>
      </dgm:prSet>
      <dgm:spPr/>
      <dgm:t>
        <a:bodyPr/>
        <a:lstStyle/>
        <a:p>
          <a:pPr rtl="1"/>
          <a:endParaRPr lang="ar-EG"/>
        </a:p>
      </dgm:t>
    </dgm:pt>
    <dgm:pt modelId="{79A5AF11-8992-4197-BE6D-0DE56B708A09}" type="pres">
      <dgm:prSet presAssocID="{08604A5E-A44D-4455-B12C-AD7B6041C54A}" presName="Childtext1" presStyleLbl="revTx" presStyleIdx="5" presStyleCnt="6">
        <dgm:presLayoutVars>
          <dgm:chMax val="0"/>
          <dgm:chPref val="0"/>
          <dgm:bulletEnabled val="1"/>
        </dgm:presLayoutVars>
      </dgm:prSet>
      <dgm:spPr/>
    </dgm:pt>
    <dgm:pt modelId="{183E15FF-A4F4-4CB5-ADA3-E3706DB48101}" type="pres">
      <dgm:prSet presAssocID="{08604A5E-A44D-4455-B12C-AD7B6041C54A}" presName="BalanceSpacing" presStyleCnt="0"/>
      <dgm:spPr/>
    </dgm:pt>
    <dgm:pt modelId="{108EA82F-9A9F-4ECC-AA94-2106F5B5A39C}" type="pres">
      <dgm:prSet presAssocID="{08604A5E-A44D-4455-B12C-AD7B6041C54A}" presName="BalanceSpacing1" presStyleCnt="0"/>
      <dgm:spPr/>
    </dgm:pt>
    <dgm:pt modelId="{8CDC1E5F-A5D1-4DA2-A877-F935717009F5}" type="pres">
      <dgm:prSet presAssocID="{CDF51153-667E-426C-8902-DD96AF9A544C}" presName="Accent1Text" presStyleLbl="node1" presStyleIdx="11" presStyleCnt="12"/>
      <dgm:spPr/>
      <dgm:t>
        <a:bodyPr/>
        <a:lstStyle/>
        <a:p>
          <a:pPr rtl="1"/>
          <a:endParaRPr lang="ar-EG"/>
        </a:p>
      </dgm:t>
    </dgm:pt>
  </dgm:ptLst>
  <dgm:cxnLst>
    <dgm:cxn modelId="{1C18C8AF-71CD-4C9C-9741-EA3F667D8765}" srcId="{08F31ADE-0685-4CD9-8B23-00805581F058}" destId="{68433EC8-850C-4A47-8A85-9D9556F82B41}" srcOrd="3" destOrd="0" parTransId="{AF8758FE-AB05-4B0C-B05C-7F538679A82F}" sibTransId="{10C019A8-B3E1-4D8C-AB77-C4F19F6331FF}"/>
    <dgm:cxn modelId="{F8EB6009-8B72-4C35-8A46-FB92617DCD9D}" type="presOf" srcId="{C9000559-1FDE-443E-8D3B-D760A9296FCD}" destId="{D961654B-8088-4FE5-A701-71859E44144B}" srcOrd="0" destOrd="0" presId="urn:microsoft.com/office/officeart/2008/layout/AlternatingHexagons"/>
    <dgm:cxn modelId="{428696C2-ED2A-4E8F-A494-A25EC420BA14}" type="presOf" srcId="{10C019A8-B3E1-4D8C-AB77-C4F19F6331FF}" destId="{3C8CECD9-2B9A-4E14-9ED0-BA98239DDFD2}" srcOrd="0" destOrd="0" presId="urn:microsoft.com/office/officeart/2008/layout/AlternatingHexagons"/>
    <dgm:cxn modelId="{B729CF77-FF62-42D5-B842-A7DFF273EB6E}" srcId="{68433EC8-850C-4A47-8A85-9D9556F82B41}" destId="{01E0AC5D-755A-4735-ADDB-7CE9D1C23E04}" srcOrd="0" destOrd="0" parTransId="{8F30DF1C-DE85-4BF2-86A1-4D22D43C4437}" sibTransId="{57AE2799-4337-42AA-94DF-ECF186AB907E}"/>
    <dgm:cxn modelId="{4FF03316-B458-4FD4-8A0C-006D3F5683DF}" type="presOf" srcId="{EE897876-8ED2-48D0-A8E0-2C0307354DE6}" destId="{65E74C43-22B9-4956-A414-B1B84A581CBF}" srcOrd="0" destOrd="0" presId="urn:microsoft.com/office/officeart/2008/layout/AlternatingHexagons"/>
    <dgm:cxn modelId="{094A9545-42E2-4383-AEED-2E6969A40D91}" type="presOf" srcId="{1D7FCBEF-A157-4E76-950B-0AB361716CC7}" destId="{3B6770FA-5008-44D0-84B7-F7860EF8E114}" srcOrd="0" destOrd="0" presId="urn:microsoft.com/office/officeart/2008/layout/AlternatingHexagons"/>
    <dgm:cxn modelId="{B94A35FA-E757-401D-8A76-C7078C54FDFC}" srcId="{08F31ADE-0685-4CD9-8B23-00805581F058}" destId="{EE897876-8ED2-48D0-A8E0-2C0307354DE6}" srcOrd="2" destOrd="0" parTransId="{8A02EE80-465B-40F5-8CBE-3793D1D3AD28}" sibTransId="{2860DF29-ABF7-416B-9B2C-8123B4448B8E}"/>
    <dgm:cxn modelId="{7957FD1C-02CB-47A5-BC2C-127000E619B5}" type="presOf" srcId="{08604A5E-A44D-4455-B12C-AD7B6041C54A}" destId="{2ACB0AAB-36CC-47D6-B7E8-8953F4D6B0E9}" srcOrd="0" destOrd="0" presId="urn:microsoft.com/office/officeart/2008/layout/AlternatingHexagons"/>
    <dgm:cxn modelId="{4AA90862-B8C7-433D-9738-968736A2F955}" type="presOf" srcId="{ADA48A86-C2F4-4FF8-B279-A013A2AAF1CF}" destId="{25E0FE52-50D8-4090-A44E-CD8A068E098E}" srcOrd="0" destOrd="0" presId="urn:microsoft.com/office/officeart/2008/layout/AlternatingHexagons"/>
    <dgm:cxn modelId="{F7BD2A1E-0AF3-4A89-9A6F-9F3752B55E7D}" srcId="{08F31ADE-0685-4CD9-8B23-00805581F058}" destId="{F9EC198B-35A0-460A-8AF7-E75ED3DF90B5}" srcOrd="4" destOrd="0" parTransId="{631FAF22-8FBD-4FB1-967E-62712A46BC8A}" sibTransId="{ADA48A86-C2F4-4FF8-B279-A013A2AAF1CF}"/>
    <dgm:cxn modelId="{62C7297A-F643-457E-B308-5CCA5965915D}" srcId="{08F31ADE-0685-4CD9-8B23-00805581F058}" destId="{81AC20A6-05E2-4D79-9DA9-70BDBB2E6D62}" srcOrd="0" destOrd="0" parTransId="{097CE274-6B50-4279-8053-2DE1D94B96CB}" sibTransId="{77E32518-B372-49E3-AADD-8587E750CF16}"/>
    <dgm:cxn modelId="{5F667E99-7CA1-4CC9-AD48-5BED2BFC5648}" type="presOf" srcId="{F9EC198B-35A0-460A-8AF7-E75ED3DF90B5}" destId="{33D54C4F-1A16-4D68-880C-8BCBA31FFA4F}" srcOrd="0" destOrd="0" presId="urn:microsoft.com/office/officeart/2008/layout/AlternatingHexagons"/>
    <dgm:cxn modelId="{250ABD99-8930-4AEB-8235-724B03076970}" type="presOf" srcId="{E24E25C1-1B4D-4CC9-95D8-9675CAECB5D6}" destId="{44BBA999-A0AF-461A-B34C-A8DE75E07127}" srcOrd="0" destOrd="0" presId="urn:microsoft.com/office/officeart/2008/layout/AlternatingHexagons"/>
    <dgm:cxn modelId="{A803D3E3-4049-4D68-A00D-EED2A2575BCB}" srcId="{EE897876-8ED2-48D0-A8E0-2C0307354DE6}" destId="{1D7FCBEF-A157-4E76-950B-0AB361716CC7}" srcOrd="0" destOrd="0" parTransId="{DF4CE750-B941-450C-B7C5-4A930D77F1E1}" sibTransId="{F9FAB644-F95A-46C2-BFEA-041714303C82}"/>
    <dgm:cxn modelId="{1754386A-B5F5-442F-B50D-9186C80C77A2}" type="presOf" srcId="{EB150BB2-F576-467B-BA16-9BE3D9725DBC}" destId="{B2566260-68B2-433C-8425-37A5673F1D46}" srcOrd="0" destOrd="0" presId="urn:microsoft.com/office/officeart/2008/layout/AlternatingHexagons"/>
    <dgm:cxn modelId="{70EAB7A9-9DFC-43A8-AA03-F3B644E9D020}" srcId="{81AC20A6-05E2-4D79-9DA9-70BDBB2E6D62}" destId="{EB150BB2-F576-467B-BA16-9BE3D9725DBC}" srcOrd="0" destOrd="0" parTransId="{5CBCF172-5AFF-488B-AA5B-5FB94F18F822}" sibTransId="{5FEE7402-EBAE-4861-BFBA-F92455DDB320}"/>
    <dgm:cxn modelId="{92E19FA4-BF63-487F-8C76-A47421897746}" type="presOf" srcId="{68433EC8-850C-4A47-8A85-9D9556F82B41}" destId="{352FB49E-2524-43D9-B4D6-00D2B70E261D}" srcOrd="0" destOrd="0" presId="urn:microsoft.com/office/officeart/2008/layout/AlternatingHexagons"/>
    <dgm:cxn modelId="{08F82C10-D9CF-4325-8CCA-21087F228121}" type="presOf" srcId="{01E0AC5D-755A-4735-ADDB-7CE9D1C23E04}" destId="{34FA92B3-8338-4FC4-804B-CFDD55793430}" srcOrd="0" destOrd="0" presId="urn:microsoft.com/office/officeart/2008/layout/AlternatingHexagons"/>
    <dgm:cxn modelId="{BF8EA00A-8C06-44C7-AA47-E4E3B9403AA6}" srcId="{08F31ADE-0685-4CD9-8B23-00805581F058}" destId="{E24E25C1-1B4D-4CC9-95D8-9675CAECB5D6}" srcOrd="1" destOrd="0" parTransId="{5E330643-26CC-4772-9C05-0EE65F3EF0BA}" sibTransId="{C9000559-1FDE-443E-8D3B-D760A9296FCD}"/>
    <dgm:cxn modelId="{6B6F203A-C76E-48EF-9122-BB4932F39CC2}" type="presOf" srcId="{CDF51153-667E-426C-8902-DD96AF9A544C}" destId="{8CDC1E5F-A5D1-4DA2-A877-F935717009F5}" srcOrd="0" destOrd="0" presId="urn:microsoft.com/office/officeart/2008/layout/AlternatingHexagons"/>
    <dgm:cxn modelId="{C7376256-9574-4343-8BFB-E3599B79C2E1}" srcId="{08F31ADE-0685-4CD9-8B23-00805581F058}" destId="{08604A5E-A44D-4455-B12C-AD7B6041C54A}" srcOrd="5" destOrd="0" parTransId="{32E822DC-F8F6-4653-8288-B86877514B89}" sibTransId="{CDF51153-667E-426C-8902-DD96AF9A544C}"/>
    <dgm:cxn modelId="{4A9E666B-A641-40DE-B23D-BEDC7E06677F}" type="presOf" srcId="{77E32518-B372-49E3-AADD-8587E750CF16}" destId="{325D5C99-0BB7-42A4-825D-A8B933D910D1}" srcOrd="0" destOrd="0" presId="urn:microsoft.com/office/officeart/2008/layout/AlternatingHexagons"/>
    <dgm:cxn modelId="{71AF62CC-53EE-42A5-9222-AF6ABE6FC62B}" type="presOf" srcId="{2860DF29-ABF7-416B-9B2C-8123B4448B8E}" destId="{11B39086-9FF9-413E-A796-7912850930AA}" srcOrd="0" destOrd="0" presId="urn:microsoft.com/office/officeart/2008/layout/AlternatingHexagons"/>
    <dgm:cxn modelId="{2EA6DCC9-2683-48ED-8064-FCD01AD68644}" type="presOf" srcId="{08F31ADE-0685-4CD9-8B23-00805581F058}" destId="{5666C599-8C53-4E5D-9D8F-88919ACDB093}" srcOrd="0" destOrd="0" presId="urn:microsoft.com/office/officeart/2008/layout/AlternatingHexagons"/>
    <dgm:cxn modelId="{291DF7FF-1819-4796-82D9-A7E96BC0F506}" type="presOf" srcId="{81AC20A6-05E2-4D79-9DA9-70BDBB2E6D62}" destId="{CF4D6410-AF93-4A17-89AE-36CFC9ACEB69}" srcOrd="0" destOrd="0" presId="urn:microsoft.com/office/officeart/2008/layout/AlternatingHexagons"/>
    <dgm:cxn modelId="{045D7F20-61B1-4566-985B-39D47552F1FC}" type="presParOf" srcId="{5666C599-8C53-4E5D-9D8F-88919ACDB093}" destId="{ACC3980E-7DD4-4D1C-B596-BED7ED41DAA7}" srcOrd="0" destOrd="0" presId="urn:microsoft.com/office/officeart/2008/layout/AlternatingHexagons"/>
    <dgm:cxn modelId="{D258E97E-29E9-4FCD-8291-0872444BC043}" type="presParOf" srcId="{ACC3980E-7DD4-4D1C-B596-BED7ED41DAA7}" destId="{CF4D6410-AF93-4A17-89AE-36CFC9ACEB69}" srcOrd="0" destOrd="0" presId="urn:microsoft.com/office/officeart/2008/layout/AlternatingHexagons"/>
    <dgm:cxn modelId="{B0AAB220-E0B3-4687-ADC1-650A6B47F8AA}" type="presParOf" srcId="{ACC3980E-7DD4-4D1C-B596-BED7ED41DAA7}" destId="{B2566260-68B2-433C-8425-37A5673F1D46}" srcOrd="1" destOrd="0" presId="urn:microsoft.com/office/officeart/2008/layout/AlternatingHexagons"/>
    <dgm:cxn modelId="{25F7E7CD-B373-4189-BD48-6F0644DF17EC}" type="presParOf" srcId="{ACC3980E-7DD4-4D1C-B596-BED7ED41DAA7}" destId="{203B0C85-DD1E-4D04-B4CB-9DDDBE121404}" srcOrd="2" destOrd="0" presId="urn:microsoft.com/office/officeart/2008/layout/AlternatingHexagons"/>
    <dgm:cxn modelId="{384518BA-382C-41FF-932E-4BE6D6BA87C7}" type="presParOf" srcId="{ACC3980E-7DD4-4D1C-B596-BED7ED41DAA7}" destId="{BDCBC490-A5FD-4C08-AB1F-5980C5F63283}" srcOrd="3" destOrd="0" presId="urn:microsoft.com/office/officeart/2008/layout/AlternatingHexagons"/>
    <dgm:cxn modelId="{858FCCC6-A75F-4C69-BE79-90850AF604AF}" type="presParOf" srcId="{ACC3980E-7DD4-4D1C-B596-BED7ED41DAA7}" destId="{325D5C99-0BB7-42A4-825D-A8B933D910D1}" srcOrd="4" destOrd="0" presId="urn:microsoft.com/office/officeart/2008/layout/AlternatingHexagons"/>
    <dgm:cxn modelId="{5811CE34-CBF4-47CD-A6E9-0CFEBE846452}" type="presParOf" srcId="{5666C599-8C53-4E5D-9D8F-88919ACDB093}" destId="{B37FBCA3-4630-472A-AA44-449D46148580}" srcOrd="1" destOrd="0" presId="urn:microsoft.com/office/officeart/2008/layout/AlternatingHexagons"/>
    <dgm:cxn modelId="{FE2439E1-2FEF-45D5-B1AA-2C2619A63DFC}" type="presParOf" srcId="{5666C599-8C53-4E5D-9D8F-88919ACDB093}" destId="{D9193BFE-05F8-4C3D-B1A3-6D7490839487}" srcOrd="2" destOrd="0" presId="urn:microsoft.com/office/officeart/2008/layout/AlternatingHexagons"/>
    <dgm:cxn modelId="{1898CAD5-8874-4674-BF3B-058E7403CB23}" type="presParOf" srcId="{D9193BFE-05F8-4C3D-B1A3-6D7490839487}" destId="{44BBA999-A0AF-461A-B34C-A8DE75E07127}" srcOrd="0" destOrd="0" presId="urn:microsoft.com/office/officeart/2008/layout/AlternatingHexagons"/>
    <dgm:cxn modelId="{B755DC54-B455-46D6-8AC3-901593970771}" type="presParOf" srcId="{D9193BFE-05F8-4C3D-B1A3-6D7490839487}" destId="{9120CA50-276D-4E48-B40A-3F9F5D3D1AE8}" srcOrd="1" destOrd="0" presId="urn:microsoft.com/office/officeart/2008/layout/AlternatingHexagons"/>
    <dgm:cxn modelId="{3CF11CDB-5502-4444-A0CD-65745533F154}" type="presParOf" srcId="{D9193BFE-05F8-4C3D-B1A3-6D7490839487}" destId="{14CB7425-57BE-41D5-85A2-0896F6058026}" srcOrd="2" destOrd="0" presId="urn:microsoft.com/office/officeart/2008/layout/AlternatingHexagons"/>
    <dgm:cxn modelId="{9F2C9B19-DFBA-4D84-8B8A-ED2BA22A0A79}" type="presParOf" srcId="{D9193BFE-05F8-4C3D-B1A3-6D7490839487}" destId="{6C45BC18-B321-4385-B317-994B7B0A57D5}" srcOrd="3" destOrd="0" presId="urn:microsoft.com/office/officeart/2008/layout/AlternatingHexagons"/>
    <dgm:cxn modelId="{930483C0-3ADE-48FA-81AD-5F1BACC6C394}" type="presParOf" srcId="{D9193BFE-05F8-4C3D-B1A3-6D7490839487}" destId="{D961654B-8088-4FE5-A701-71859E44144B}" srcOrd="4" destOrd="0" presId="urn:microsoft.com/office/officeart/2008/layout/AlternatingHexagons"/>
    <dgm:cxn modelId="{3B23472A-56B4-48FA-B1DC-6FA614B82223}" type="presParOf" srcId="{5666C599-8C53-4E5D-9D8F-88919ACDB093}" destId="{E5B613D3-2C38-4437-9800-4AC8C445B2A4}" srcOrd="3" destOrd="0" presId="urn:microsoft.com/office/officeart/2008/layout/AlternatingHexagons"/>
    <dgm:cxn modelId="{05FD2BE1-529D-45D2-B8A1-BC3DB1C02AB7}" type="presParOf" srcId="{5666C599-8C53-4E5D-9D8F-88919ACDB093}" destId="{0B8D1A16-DC87-4086-AF35-8ED287455123}" srcOrd="4" destOrd="0" presId="urn:microsoft.com/office/officeart/2008/layout/AlternatingHexagons"/>
    <dgm:cxn modelId="{6AEF94F5-C9C7-48BE-BBB3-F1C01A8855EF}" type="presParOf" srcId="{0B8D1A16-DC87-4086-AF35-8ED287455123}" destId="{65E74C43-22B9-4956-A414-B1B84A581CBF}" srcOrd="0" destOrd="0" presId="urn:microsoft.com/office/officeart/2008/layout/AlternatingHexagons"/>
    <dgm:cxn modelId="{3232DF4A-95F4-49CA-992F-35AB401ABCA6}" type="presParOf" srcId="{0B8D1A16-DC87-4086-AF35-8ED287455123}" destId="{3B6770FA-5008-44D0-84B7-F7860EF8E114}" srcOrd="1" destOrd="0" presId="urn:microsoft.com/office/officeart/2008/layout/AlternatingHexagons"/>
    <dgm:cxn modelId="{29528D93-BF90-445F-A6E6-FD256234BA1E}" type="presParOf" srcId="{0B8D1A16-DC87-4086-AF35-8ED287455123}" destId="{5F762106-3C91-4A1D-B8C7-6A9C1B69C266}" srcOrd="2" destOrd="0" presId="urn:microsoft.com/office/officeart/2008/layout/AlternatingHexagons"/>
    <dgm:cxn modelId="{AE0ED48D-20EA-477B-A1BA-9040670D85CB}" type="presParOf" srcId="{0B8D1A16-DC87-4086-AF35-8ED287455123}" destId="{7E2C4F21-81EB-484B-9979-953556057989}" srcOrd="3" destOrd="0" presId="urn:microsoft.com/office/officeart/2008/layout/AlternatingHexagons"/>
    <dgm:cxn modelId="{3D3FD186-B434-41E1-8635-49EBDF65AC90}" type="presParOf" srcId="{0B8D1A16-DC87-4086-AF35-8ED287455123}" destId="{11B39086-9FF9-413E-A796-7912850930AA}" srcOrd="4" destOrd="0" presId="urn:microsoft.com/office/officeart/2008/layout/AlternatingHexagons"/>
    <dgm:cxn modelId="{D6724401-A6F8-4FCE-85B9-E75830DCFD2C}" type="presParOf" srcId="{5666C599-8C53-4E5D-9D8F-88919ACDB093}" destId="{DF6453B2-985E-4751-80BA-DD154BD88D87}" srcOrd="5" destOrd="0" presId="urn:microsoft.com/office/officeart/2008/layout/AlternatingHexagons"/>
    <dgm:cxn modelId="{51E14724-F40E-46EC-A685-62DBDB0A3C8D}" type="presParOf" srcId="{5666C599-8C53-4E5D-9D8F-88919ACDB093}" destId="{6A646E76-248B-4CF3-AB81-091A98CA09CE}" srcOrd="6" destOrd="0" presId="urn:microsoft.com/office/officeart/2008/layout/AlternatingHexagons"/>
    <dgm:cxn modelId="{8A265F5C-91CC-44DA-9063-95D72AD8DE28}" type="presParOf" srcId="{6A646E76-248B-4CF3-AB81-091A98CA09CE}" destId="{352FB49E-2524-43D9-B4D6-00D2B70E261D}" srcOrd="0" destOrd="0" presId="urn:microsoft.com/office/officeart/2008/layout/AlternatingHexagons"/>
    <dgm:cxn modelId="{EED9988C-6B4F-4E71-86E2-74B4A9540D77}" type="presParOf" srcId="{6A646E76-248B-4CF3-AB81-091A98CA09CE}" destId="{34FA92B3-8338-4FC4-804B-CFDD55793430}" srcOrd="1" destOrd="0" presId="urn:microsoft.com/office/officeart/2008/layout/AlternatingHexagons"/>
    <dgm:cxn modelId="{5671B155-DBEB-49B7-B538-935B96EB4AD8}" type="presParOf" srcId="{6A646E76-248B-4CF3-AB81-091A98CA09CE}" destId="{40A8E20A-C5F9-4E65-A24F-E02D6AE6C3CB}" srcOrd="2" destOrd="0" presId="urn:microsoft.com/office/officeart/2008/layout/AlternatingHexagons"/>
    <dgm:cxn modelId="{522DB97E-8208-47A7-82EA-3286E8EAC091}" type="presParOf" srcId="{6A646E76-248B-4CF3-AB81-091A98CA09CE}" destId="{F2784D20-A446-4DBC-991C-7F466E4915C8}" srcOrd="3" destOrd="0" presId="urn:microsoft.com/office/officeart/2008/layout/AlternatingHexagons"/>
    <dgm:cxn modelId="{5323ECBE-4724-4F16-824F-3D81FE03EE7C}" type="presParOf" srcId="{6A646E76-248B-4CF3-AB81-091A98CA09CE}" destId="{3C8CECD9-2B9A-4E14-9ED0-BA98239DDFD2}" srcOrd="4" destOrd="0" presId="urn:microsoft.com/office/officeart/2008/layout/AlternatingHexagons"/>
    <dgm:cxn modelId="{C801BC93-1125-42D7-A46C-254D24971FC8}" type="presParOf" srcId="{5666C599-8C53-4E5D-9D8F-88919ACDB093}" destId="{67E82C7D-1860-4A67-975B-B0C02BC06A62}" srcOrd="7" destOrd="0" presId="urn:microsoft.com/office/officeart/2008/layout/AlternatingHexagons"/>
    <dgm:cxn modelId="{0D22AFE8-A4D9-45C4-938E-770ABFEB945B}" type="presParOf" srcId="{5666C599-8C53-4E5D-9D8F-88919ACDB093}" destId="{AB4E4201-6F52-4B01-8C83-DA3677976B3F}" srcOrd="8" destOrd="0" presId="urn:microsoft.com/office/officeart/2008/layout/AlternatingHexagons"/>
    <dgm:cxn modelId="{47D4D35A-6331-49A8-B37E-30F65A8CD933}" type="presParOf" srcId="{AB4E4201-6F52-4B01-8C83-DA3677976B3F}" destId="{33D54C4F-1A16-4D68-880C-8BCBA31FFA4F}" srcOrd="0" destOrd="0" presId="urn:microsoft.com/office/officeart/2008/layout/AlternatingHexagons"/>
    <dgm:cxn modelId="{498A391A-D399-4A84-81F6-1D9DEF536258}" type="presParOf" srcId="{AB4E4201-6F52-4B01-8C83-DA3677976B3F}" destId="{E38200F2-D25E-421D-B92A-C332B8BD4857}" srcOrd="1" destOrd="0" presId="urn:microsoft.com/office/officeart/2008/layout/AlternatingHexagons"/>
    <dgm:cxn modelId="{43B19AE1-2B87-4C53-B2AF-FC145791670C}" type="presParOf" srcId="{AB4E4201-6F52-4B01-8C83-DA3677976B3F}" destId="{0B01DD64-C2BD-4791-9CEC-8CBBCD465709}" srcOrd="2" destOrd="0" presId="urn:microsoft.com/office/officeart/2008/layout/AlternatingHexagons"/>
    <dgm:cxn modelId="{BC0E3F8F-1C67-4881-A41E-AC91BB688089}" type="presParOf" srcId="{AB4E4201-6F52-4B01-8C83-DA3677976B3F}" destId="{E06F8313-E125-4E44-B61A-426351E03B25}" srcOrd="3" destOrd="0" presId="urn:microsoft.com/office/officeart/2008/layout/AlternatingHexagons"/>
    <dgm:cxn modelId="{D07B510E-E054-4359-9EE9-5C82BC1826F3}" type="presParOf" srcId="{AB4E4201-6F52-4B01-8C83-DA3677976B3F}" destId="{25E0FE52-50D8-4090-A44E-CD8A068E098E}" srcOrd="4" destOrd="0" presId="urn:microsoft.com/office/officeart/2008/layout/AlternatingHexagons"/>
    <dgm:cxn modelId="{EC2CF948-AE9B-4DF2-B44B-6B65907D2B93}" type="presParOf" srcId="{5666C599-8C53-4E5D-9D8F-88919ACDB093}" destId="{EEBFD3B7-BE6A-4152-B5BF-172D50F3D764}" srcOrd="9" destOrd="0" presId="urn:microsoft.com/office/officeart/2008/layout/AlternatingHexagons"/>
    <dgm:cxn modelId="{06BDD077-DAB6-4AC2-A338-6C84C30C396F}" type="presParOf" srcId="{5666C599-8C53-4E5D-9D8F-88919ACDB093}" destId="{9E9E2C7A-4AEC-4194-BC7F-B6AF5099F421}" srcOrd="10" destOrd="0" presId="urn:microsoft.com/office/officeart/2008/layout/AlternatingHexagons"/>
    <dgm:cxn modelId="{70B8219A-5F42-4435-B733-E7FDA6A4735D}" type="presParOf" srcId="{9E9E2C7A-4AEC-4194-BC7F-B6AF5099F421}" destId="{2ACB0AAB-36CC-47D6-B7E8-8953F4D6B0E9}" srcOrd="0" destOrd="0" presId="urn:microsoft.com/office/officeart/2008/layout/AlternatingHexagons"/>
    <dgm:cxn modelId="{5F1FE315-FCDB-4A5F-B5AA-99DF770CDDB4}" type="presParOf" srcId="{9E9E2C7A-4AEC-4194-BC7F-B6AF5099F421}" destId="{79A5AF11-8992-4197-BE6D-0DE56B708A09}" srcOrd="1" destOrd="0" presId="urn:microsoft.com/office/officeart/2008/layout/AlternatingHexagons"/>
    <dgm:cxn modelId="{0DF841ED-E80E-4775-BD60-7029FA227895}" type="presParOf" srcId="{9E9E2C7A-4AEC-4194-BC7F-B6AF5099F421}" destId="{183E15FF-A4F4-4CB5-ADA3-E3706DB48101}" srcOrd="2" destOrd="0" presId="urn:microsoft.com/office/officeart/2008/layout/AlternatingHexagons"/>
    <dgm:cxn modelId="{743C445B-9C4E-4C82-A869-31BF7313790D}" type="presParOf" srcId="{9E9E2C7A-4AEC-4194-BC7F-B6AF5099F421}" destId="{108EA82F-9A9F-4ECC-AA94-2106F5B5A39C}" srcOrd="3" destOrd="0" presId="urn:microsoft.com/office/officeart/2008/layout/AlternatingHexagons"/>
    <dgm:cxn modelId="{FEFA63BA-C5CF-4D0A-9067-7E1C9D12317E}" type="presParOf" srcId="{9E9E2C7A-4AEC-4194-BC7F-B6AF5099F421}" destId="{8CDC1E5F-A5D1-4DA2-A877-F935717009F5}"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DD4040-0715-4BED-B200-7EC2B6753974}" type="doc">
      <dgm:prSet loTypeId="urn:microsoft.com/office/officeart/2005/8/layout/vList3" loCatId="list" qsTypeId="urn:microsoft.com/office/officeart/2005/8/quickstyle/simple1" qsCatId="simple" csTypeId="urn:microsoft.com/office/officeart/2005/8/colors/accent3_5" csCatId="accent3" phldr="1"/>
      <dgm:spPr/>
      <dgm:t>
        <a:bodyPr/>
        <a:lstStyle/>
        <a:p>
          <a:pPr rtl="1"/>
          <a:endParaRPr lang="ar-EG"/>
        </a:p>
      </dgm:t>
    </dgm:pt>
    <dgm:pt modelId="{D7586B10-2461-4FA1-B749-F40DAC7298EE}">
      <dgm:prSet phldrT="[نص]" custT="1"/>
      <dgm:spPr/>
      <dgm:t>
        <a:bodyPr/>
        <a:lstStyle/>
        <a:p>
          <a:pPr rtl="1"/>
          <a:r>
            <a:rPr lang="ar-EG" sz="1800" b="1" dirty="0" smtClean="0"/>
            <a:t>الوعي بالحاجة إلي التنمية والتغيير</a:t>
          </a:r>
          <a:endParaRPr lang="ar-EG" sz="1800" b="1" dirty="0"/>
        </a:p>
      </dgm:t>
    </dgm:pt>
    <dgm:pt modelId="{EF7EA666-BB25-4663-AB48-6A3F88BC43F7}" type="parTrans" cxnId="{9D51C06D-7FD6-49D3-B6BE-9BA5B33973BB}">
      <dgm:prSet/>
      <dgm:spPr/>
      <dgm:t>
        <a:bodyPr/>
        <a:lstStyle/>
        <a:p>
          <a:pPr rtl="1"/>
          <a:endParaRPr lang="ar-EG"/>
        </a:p>
      </dgm:t>
    </dgm:pt>
    <dgm:pt modelId="{EE184D5F-3355-4B7F-AEC4-AF43C8F5F223}" type="sibTrans" cxnId="{9D51C06D-7FD6-49D3-B6BE-9BA5B33973BB}">
      <dgm:prSet/>
      <dgm:spPr/>
      <dgm:t>
        <a:bodyPr/>
        <a:lstStyle/>
        <a:p>
          <a:pPr rtl="1"/>
          <a:endParaRPr lang="ar-EG"/>
        </a:p>
      </dgm:t>
    </dgm:pt>
    <dgm:pt modelId="{E8A8F7AB-BFF6-4E8D-A1DB-0C3D7EDFE197}">
      <dgm:prSet phldrT="[نص]" custT="1"/>
      <dgm:spPr/>
      <dgm:t>
        <a:bodyPr/>
        <a:lstStyle/>
        <a:p>
          <a:pPr rtl="1"/>
          <a:r>
            <a:rPr lang="ar-EG" sz="1800" b="1" dirty="0" smtClean="0"/>
            <a:t>المساعدة في فهم وتبسيط عملية التغيير</a:t>
          </a:r>
          <a:endParaRPr lang="ar-EG" sz="1800" b="1" dirty="0"/>
        </a:p>
      </dgm:t>
    </dgm:pt>
    <dgm:pt modelId="{38FE912A-9B92-4914-A6E3-17C69495D9F9}" type="parTrans" cxnId="{066F8AB2-0D54-4BB3-9F32-835CBC459FAE}">
      <dgm:prSet/>
      <dgm:spPr/>
      <dgm:t>
        <a:bodyPr/>
        <a:lstStyle/>
        <a:p>
          <a:pPr rtl="1"/>
          <a:endParaRPr lang="ar-EG"/>
        </a:p>
      </dgm:t>
    </dgm:pt>
    <dgm:pt modelId="{BEB16FB8-04B1-499F-9028-7712A11B730A}" type="sibTrans" cxnId="{066F8AB2-0D54-4BB3-9F32-835CBC459FAE}">
      <dgm:prSet/>
      <dgm:spPr/>
      <dgm:t>
        <a:bodyPr/>
        <a:lstStyle/>
        <a:p>
          <a:pPr rtl="1"/>
          <a:endParaRPr lang="ar-EG"/>
        </a:p>
      </dgm:t>
    </dgm:pt>
    <dgm:pt modelId="{B2777DFA-FCEB-4326-AF44-811356620F35}">
      <dgm:prSet phldrT="[نص]" custT="1"/>
      <dgm:spPr/>
      <dgm:t>
        <a:bodyPr/>
        <a:lstStyle/>
        <a:p>
          <a:pPr rtl="1"/>
          <a:r>
            <a:rPr lang="ar-EG" sz="1600" b="1" dirty="0" smtClean="0"/>
            <a:t>جذب انتباه الرأي العام والتصدي للقيم والتقاليد السلبية</a:t>
          </a:r>
          <a:endParaRPr lang="ar-EG" sz="1600" b="1" dirty="0"/>
        </a:p>
      </dgm:t>
    </dgm:pt>
    <dgm:pt modelId="{0AD08850-14A2-4839-8DB3-02ADCF5D9A70}" type="parTrans" cxnId="{A13CD01B-CAB5-4DFA-B903-688470C920F6}">
      <dgm:prSet/>
      <dgm:spPr/>
      <dgm:t>
        <a:bodyPr/>
        <a:lstStyle/>
        <a:p>
          <a:pPr rtl="1"/>
          <a:endParaRPr lang="ar-EG"/>
        </a:p>
      </dgm:t>
    </dgm:pt>
    <dgm:pt modelId="{C954BB41-6A52-43BB-912D-F33E2789C148}" type="sibTrans" cxnId="{A13CD01B-CAB5-4DFA-B903-688470C920F6}">
      <dgm:prSet/>
      <dgm:spPr/>
      <dgm:t>
        <a:bodyPr/>
        <a:lstStyle/>
        <a:p>
          <a:pPr rtl="1"/>
          <a:endParaRPr lang="ar-EG"/>
        </a:p>
      </dgm:t>
    </dgm:pt>
    <dgm:pt modelId="{DC5680AB-8413-41E3-AEFC-DDD97ED2C0E1}">
      <dgm:prSet phldrT="[نص]" custT="1"/>
      <dgm:spPr/>
      <dgm:t>
        <a:bodyPr/>
        <a:lstStyle/>
        <a:p>
          <a:pPr rtl="1"/>
          <a:r>
            <a:rPr lang="ar-EG" sz="1800" b="1" dirty="0" smtClean="0"/>
            <a:t>تهيئة المناخ الفكري والثقافي لتنفيذ برامج التنمية</a:t>
          </a:r>
          <a:endParaRPr lang="ar-EG" sz="1800" b="1" dirty="0"/>
        </a:p>
      </dgm:t>
    </dgm:pt>
    <dgm:pt modelId="{99E7FA22-A34E-4E5F-857A-719732E3365B}" type="parTrans" cxnId="{87102C60-1444-4C18-8649-A050A91ACE9C}">
      <dgm:prSet/>
      <dgm:spPr/>
      <dgm:t>
        <a:bodyPr/>
        <a:lstStyle/>
        <a:p>
          <a:pPr rtl="1"/>
          <a:endParaRPr lang="ar-EG"/>
        </a:p>
      </dgm:t>
    </dgm:pt>
    <dgm:pt modelId="{988707CE-B6D9-4BF0-A6D8-676C110BD415}" type="sibTrans" cxnId="{87102C60-1444-4C18-8649-A050A91ACE9C}">
      <dgm:prSet/>
      <dgm:spPr/>
      <dgm:t>
        <a:bodyPr/>
        <a:lstStyle/>
        <a:p>
          <a:pPr rtl="1"/>
          <a:endParaRPr lang="ar-EG"/>
        </a:p>
      </dgm:t>
    </dgm:pt>
    <dgm:pt modelId="{BE1A54A1-B3E6-4FAB-A8CF-131F1324DC3D}">
      <dgm:prSet phldrT="[نص]" custT="1"/>
      <dgm:spPr/>
      <dgm:t>
        <a:bodyPr/>
        <a:lstStyle/>
        <a:p>
          <a:pPr rtl="1"/>
          <a:r>
            <a:rPr lang="ar-EG" sz="1600" b="1" dirty="0" smtClean="0"/>
            <a:t>توسيع نطاق المشاركة في عملية التنمية من خلال ادماج الشعب في المجتمع والدولة</a:t>
          </a:r>
          <a:endParaRPr lang="ar-EG" sz="1600" b="1" dirty="0"/>
        </a:p>
      </dgm:t>
    </dgm:pt>
    <dgm:pt modelId="{F01D4EDF-74AD-435C-8CB8-58CB6DFFC61B}" type="parTrans" cxnId="{8A93F1CF-2F01-4E01-9E26-874BFB8673B9}">
      <dgm:prSet/>
      <dgm:spPr/>
      <dgm:t>
        <a:bodyPr/>
        <a:lstStyle/>
        <a:p>
          <a:pPr rtl="1"/>
          <a:endParaRPr lang="ar-EG"/>
        </a:p>
      </dgm:t>
    </dgm:pt>
    <dgm:pt modelId="{115A0A8D-0496-4D56-B650-0A899A4D9EE5}" type="sibTrans" cxnId="{8A93F1CF-2F01-4E01-9E26-874BFB8673B9}">
      <dgm:prSet/>
      <dgm:spPr/>
      <dgm:t>
        <a:bodyPr/>
        <a:lstStyle/>
        <a:p>
          <a:pPr rtl="1"/>
          <a:endParaRPr lang="ar-EG"/>
        </a:p>
      </dgm:t>
    </dgm:pt>
    <dgm:pt modelId="{77AE58FA-9CBC-4D0C-A262-743187C02A71}">
      <dgm:prSet phldrT="[نص]" custT="1"/>
      <dgm:spPr/>
      <dgm:t>
        <a:bodyPr/>
        <a:lstStyle/>
        <a:p>
          <a:pPr rtl="1"/>
          <a:r>
            <a:rPr lang="ar-EG" sz="1800" b="1" dirty="0" smtClean="0"/>
            <a:t>تدعيم النظام الاجتماعي القائم</a:t>
          </a:r>
          <a:endParaRPr lang="ar-EG" sz="1800" b="1" dirty="0"/>
        </a:p>
      </dgm:t>
    </dgm:pt>
    <dgm:pt modelId="{B691B00F-E863-4654-AC75-8E5A3BB2510B}" type="parTrans" cxnId="{9467CFB6-0F4C-43C8-AB9F-B747DF5B536F}">
      <dgm:prSet/>
      <dgm:spPr/>
      <dgm:t>
        <a:bodyPr/>
        <a:lstStyle/>
        <a:p>
          <a:pPr rtl="1"/>
          <a:endParaRPr lang="ar-EG"/>
        </a:p>
      </dgm:t>
    </dgm:pt>
    <dgm:pt modelId="{D11DDA39-E2AD-4E40-AF80-F35E36101FB3}" type="sibTrans" cxnId="{9467CFB6-0F4C-43C8-AB9F-B747DF5B536F}">
      <dgm:prSet/>
      <dgm:spPr/>
      <dgm:t>
        <a:bodyPr/>
        <a:lstStyle/>
        <a:p>
          <a:pPr rtl="1"/>
          <a:endParaRPr lang="ar-EG"/>
        </a:p>
      </dgm:t>
    </dgm:pt>
    <dgm:pt modelId="{EC3FCE38-1DAF-4970-A23E-514A7135BF37}">
      <dgm:prSet phldrT="[نص]" custT="1"/>
      <dgm:spPr/>
      <dgm:t>
        <a:bodyPr/>
        <a:lstStyle/>
        <a:p>
          <a:pPr rtl="1"/>
          <a:r>
            <a:rPr lang="ar-EG" sz="1800" b="1" dirty="0" smtClean="0"/>
            <a:t>نقل التراث الاجتماعي من جيل </a:t>
          </a:r>
          <a:r>
            <a:rPr lang="ar-EG" sz="1800" b="1" smtClean="0"/>
            <a:t>إلي جيل </a:t>
          </a:r>
          <a:r>
            <a:rPr lang="ar-EG" sz="1800" b="1" dirty="0" smtClean="0"/>
            <a:t>وبث روح الجماعية والتعاون</a:t>
          </a:r>
          <a:endParaRPr lang="ar-EG" sz="1800" b="1" dirty="0"/>
        </a:p>
      </dgm:t>
    </dgm:pt>
    <dgm:pt modelId="{2C97B028-74C4-45EF-B415-6B21053A2CC3}" type="parTrans" cxnId="{4F1E646F-2919-44F1-A201-CC8425265AED}">
      <dgm:prSet/>
      <dgm:spPr/>
      <dgm:t>
        <a:bodyPr/>
        <a:lstStyle/>
        <a:p>
          <a:pPr rtl="1"/>
          <a:endParaRPr lang="ar-EG"/>
        </a:p>
      </dgm:t>
    </dgm:pt>
    <dgm:pt modelId="{651833CD-01E1-45DD-A3CA-563361E817AE}" type="sibTrans" cxnId="{4F1E646F-2919-44F1-A201-CC8425265AED}">
      <dgm:prSet/>
      <dgm:spPr/>
      <dgm:t>
        <a:bodyPr/>
        <a:lstStyle/>
        <a:p>
          <a:pPr rtl="1"/>
          <a:endParaRPr lang="ar-EG"/>
        </a:p>
      </dgm:t>
    </dgm:pt>
    <dgm:pt modelId="{5DFF60D9-DCE3-4F69-93B6-63E31CC68DA2}">
      <dgm:prSet phldrT="[نص]" custT="1"/>
      <dgm:spPr/>
      <dgm:t>
        <a:bodyPr/>
        <a:lstStyle/>
        <a:p>
          <a:pPr rtl="1"/>
          <a:r>
            <a:rPr lang="ar-EG" sz="1800" b="1" dirty="0" smtClean="0"/>
            <a:t>الترابط بين أجزاء المجتمع في الاستجابة للبيئة</a:t>
          </a:r>
          <a:endParaRPr lang="ar-EG" sz="1800" b="1" dirty="0"/>
        </a:p>
      </dgm:t>
    </dgm:pt>
    <dgm:pt modelId="{9FE7D875-8213-4FE8-9901-767BCF88CB9F}" type="parTrans" cxnId="{37E87E17-0D37-4B9E-B928-C1BC3FE859B7}">
      <dgm:prSet/>
      <dgm:spPr/>
      <dgm:t>
        <a:bodyPr/>
        <a:lstStyle/>
        <a:p>
          <a:pPr rtl="1"/>
          <a:endParaRPr lang="ar-EG"/>
        </a:p>
      </dgm:t>
    </dgm:pt>
    <dgm:pt modelId="{77215E03-C7AD-425B-A3EC-AEDC51020762}" type="sibTrans" cxnId="{37E87E17-0D37-4B9E-B928-C1BC3FE859B7}">
      <dgm:prSet/>
      <dgm:spPr/>
      <dgm:t>
        <a:bodyPr/>
        <a:lstStyle/>
        <a:p>
          <a:pPr rtl="1"/>
          <a:endParaRPr lang="ar-EG"/>
        </a:p>
      </dgm:t>
    </dgm:pt>
    <dgm:pt modelId="{55212274-E274-4BCA-8E8A-B25976B825BB}">
      <dgm:prSet/>
      <dgm:spPr/>
      <dgm:t>
        <a:bodyPr/>
        <a:lstStyle/>
        <a:p>
          <a:pPr rtl="1"/>
          <a:endParaRPr lang="ar-EG" dirty="0" smtClean="0"/>
        </a:p>
        <a:p>
          <a:pPr rtl="1"/>
          <a:endParaRPr lang="ar-EG" dirty="0"/>
        </a:p>
      </dgm:t>
    </dgm:pt>
    <dgm:pt modelId="{733EC3EF-B7CE-4B6F-91D9-7BD1C5F70CF1}" type="parTrans" cxnId="{A7EF3B99-FC09-4AB3-BA80-E1A207878CFE}">
      <dgm:prSet/>
      <dgm:spPr/>
      <dgm:t>
        <a:bodyPr/>
        <a:lstStyle/>
        <a:p>
          <a:pPr rtl="1"/>
          <a:endParaRPr lang="ar-EG"/>
        </a:p>
      </dgm:t>
    </dgm:pt>
    <dgm:pt modelId="{1EF2C626-5540-4EC3-A968-E684B4181934}" type="sibTrans" cxnId="{A7EF3B99-FC09-4AB3-BA80-E1A207878CFE}">
      <dgm:prSet/>
      <dgm:spPr/>
      <dgm:t>
        <a:bodyPr/>
        <a:lstStyle/>
        <a:p>
          <a:pPr rtl="1"/>
          <a:endParaRPr lang="ar-EG"/>
        </a:p>
      </dgm:t>
    </dgm:pt>
    <dgm:pt modelId="{5348BBDD-67ED-4F7F-A7FF-DA25F68DC13D}" type="pres">
      <dgm:prSet presAssocID="{FEDD4040-0715-4BED-B200-7EC2B6753974}" presName="linearFlow" presStyleCnt="0">
        <dgm:presLayoutVars>
          <dgm:dir/>
          <dgm:resizeHandles val="exact"/>
        </dgm:presLayoutVars>
      </dgm:prSet>
      <dgm:spPr/>
      <dgm:t>
        <a:bodyPr/>
        <a:lstStyle/>
        <a:p>
          <a:pPr rtl="1"/>
          <a:endParaRPr lang="ar-EG"/>
        </a:p>
      </dgm:t>
    </dgm:pt>
    <dgm:pt modelId="{ED25FE4A-5308-4FFD-B4F1-F5C7B42F6B9B}" type="pres">
      <dgm:prSet presAssocID="{D7586B10-2461-4FA1-B749-F40DAC7298EE}" presName="composite" presStyleCnt="0"/>
      <dgm:spPr/>
    </dgm:pt>
    <dgm:pt modelId="{548554EE-A4AA-403F-9000-AE94AC3E0213}" type="pres">
      <dgm:prSet presAssocID="{D7586B10-2461-4FA1-B749-F40DAC7298EE}" presName="imgShp" presStyleLbl="fgImgPlace1"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1B33711A-D81B-4576-B645-6D3116CC0A65}" type="pres">
      <dgm:prSet presAssocID="{D7586B10-2461-4FA1-B749-F40DAC7298EE}" presName="txShp" presStyleLbl="node1" presStyleIdx="0" presStyleCnt="9">
        <dgm:presLayoutVars>
          <dgm:bulletEnabled val="1"/>
        </dgm:presLayoutVars>
      </dgm:prSet>
      <dgm:spPr/>
      <dgm:t>
        <a:bodyPr/>
        <a:lstStyle/>
        <a:p>
          <a:pPr rtl="1"/>
          <a:endParaRPr lang="ar-EG"/>
        </a:p>
      </dgm:t>
    </dgm:pt>
    <dgm:pt modelId="{E7836AB8-7703-4BE0-86C5-A383BB5FDC1F}" type="pres">
      <dgm:prSet presAssocID="{EE184D5F-3355-4B7F-AEC4-AF43C8F5F223}" presName="spacing" presStyleCnt="0"/>
      <dgm:spPr/>
    </dgm:pt>
    <dgm:pt modelId="{1442D01D-4015-4A4C-A270-88A1A08A77E2}" type="pres">
      <dgm:prSet presAssocID="{55212274-E274-4BCA-8E8A-B25976B825BB}" presName="composite" presStyleCnt="0"/>
      <dgm:spPr/>
    </dgm:pt>
    <dgm:pt modelId="{232D3609-B05D-49F8-9D2A-D96B41C88435}" type="pres">
      <dgm:prSet presAssocID="{55212274-E274-4BCA-8E8A-B25976B825BB}" presName="imgShp" presStyleLbl="fgImgPlace1" presStyleIdx="1"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579E45A-52D4-4914-9A3C-617341A9821D}" type="pres">
      <dgm:prSet presAssocID="{55212274-E274-4BCA-8E8A-B25976B825BB}" presName="txShp" presStyleLbl="node1" presStyleIdx="1" presStyleCnt="9">
        <dgm:presLayoutVars>
          <dgm:bulletEnabled val="1"/>
        </dgm:presLayoutVars>
      </dgm:prSet>
      <dgm:spPr/>
      <dgm:t>
        <a:bodyPr/>
        <a:lstStyle/>
        <a:p>
          <a:pPr rtl="1"/>
          <a:endParaRPr lang="ar-EG"/>
        </a:p>
      </dgm:t>
    </dgm:pt>
    <dgm:pt modelId="{452C2D3C-E3BA-46A2-9CAF-36D611AB0F6A}" type="pres">
      <dgm:prSet presAssocID="{1EF2C626-5540-4EC3-A968-E684B4181934}" presName="spacing" presStyleCnt="0"/>
      <dgm:spPr/>
    </dgm:pt>
    <dgm:pt modelId="{F7A5E84D-A5FE-462F-8E86-A4A3DBC12DD9}" type="pres">
      <dgm:prSet presAssocID="{E8A8F7AB-BFF6-4E8D-A1DB-0C3D7EDFE197}" presName="composite" presStyleCnt="0"/>
      <dgm:spPr/>
    </dgm:pt>
    <dgm:pt modelId="{8C5CBAA6-5FF1-4975-9F98-F13A7150FF1D}" type="pres">
      <dgm:prSet presAssocID="{E8A8F7AB-BFF6-4E8D-A1DB-0C3D7EDFE197}" presName="imgShp" presStyleLbl="fgImgPlace1" presStyleIdx="2"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66B1238-AB19-4B67-AC08-51DDF24DAA35}" type="pres">
      <dgm:prSet presAssocID="{E8A8F7AB-BFF6-4E8D-A1DB-0C3D7EDFE197}" presName="txShp" presStyleLbl="node1" presStyleIdx="2" presStyleCnt="9">
        <dgm:presLayoutVars>
          <dgm:bulletEnabled val="1"/>
        </dgm:presLayoutVars>
      </dgm:prSet>
      <dgm:spPr/>
      <dgm:t>
        <a:bodyPr/>
        <a:lstStyle/>
        <a:p>
          <a:pPr rtl="1"/>
          <a:endParaRPr lang="ar-EG"/>
        </a:p>
      </dgm:t>
    </dgm:pt>
    <dgm:pt modelId="{4378F645-D005-4A3C-953B-86CD0334F7D5}" type="pres">
      <dgm:prSet presAssocID="{BEB16FB8-04B1-499F-9028-7712A11B730A}" presName="spacing" presStyleCnt="0"/>
      <dgm:spPr/>
    </dgm:pt>
    <dgm:pt modelId="{F6CAD7FC-40BC-4AEE-94A2-3CA9E29A9AD0}" type="pres">
      <dgm:prSet presAssocID="{B2777DFA-FCEB-4326-AF44-811356620F35}" presName="composite" presStyleCnt="0"/>
      <dgm:spPr/>
    </dgm:pt>
    <dgm:pt modelId="{C65AE557-ADA3-4542-94B3-88EC3DDC2CBA}" type="pres">
      <dgm:prSet presAssocID="{B2777DFA-FCEB-4326-AF44-811356620F35}" presName="imgShp" presStyleLbl="fgImgPlace1" presStyleIdx="3"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C33D9BFC-ED59-43F4-BCFE-AF5F7FAB93B0}" type="pres">
      <dgm:prSet presAssocID="{B2777DFA-FCEB-4326-AF44-811356620F35}" presName="txShp" presStyleLbl="node1" presStyleIdx="3" presStyleCnt="9">
        <dgm:presLayoutVars>
          <dgm:bulletEnabled val="1"/>
        </dgm:presLayoutVars>
      </dgm:prSet>
      <dgm:spPr/>
      <dgm:t>
        <a:bodyPr/>
        <a:lstStyle/>
        <a:p>
          <a:pPr rtl="1"/>
          <a:endParaRPr lang="ar-EG"/>
        </a:p>
      </dgm:t>
    </dgm:pt>
    <dgm:pt modelId="{BA8F0698-DD75-4C81-8CA2-394279C834CD}" type="pres">
      <dgm:prSet presAssocID="{C954BB41-6A52-43BB-912D-F33E2789C148}" presName="spacing" presStyleCnt="0"/>
      <dgm:spPr/>
    </dgm:pt>
    <dgm:pt modelId="{5C66F8F4-A6E4-44A2-B490-1E8383E66949}" type="pres">
      <dgm:prSet presAssocID="{DC5680AB-8413-41E3-AEFC-DDD97ED2C0E1}" presName="composite" presStyleCnt="0"/>
      <dgm:spPr/>
    </dgm:pt>
    <dgm:pt modelId="{3A9CDE1C-3742-4155-865C-20EF798B2A69}" type="pres">
      <dgm:prSet presAssocID="{DC5680AB-8413-41E3-AEFC-DDD97ED2C0E1}" presName="imgShp" presStyleLbl="fgImgPlace1" presStyleIdx="4"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069C1092-39B7-46E5-8A33-087C7EC3F43E}" type="pres">
      <dgm:prSet presAssocID="{DC5680AB-8413-41E3-AEFC-DDD97ED2C0E1}" presName="txShp" presStyleLbl="node1" presStyleIdx="4" presStyleCnt="9">
        <dgm:presLayoutVars>
          <dgm:bulletEnabled val="1"/>
        </dgm:presLayoutVars>
      </dgm:prSet>
      <dgm:spPr/>
      <dgm:t>
        <a:bodyPr/>
        <a:lstStyle/>
        <a:p>
          <a:pPr rtl="1"/>
          <a:endParaRPr lang="ar-EG"/>
        </a:p>
      </dgm:t>
    </dgm:pt>
    <dgm:pt modelId="{B0A26264-2588-46A3-A3E7-06E8B2B25FAD}" type="pres">
      <dgm:prSet presAssocID="{988707CE-B6D9-4BF0-A6D8-676C110BD415}" presName="spacing" presStyleCnt="0"/>
      <dgm:spPr/>
    </dgm:pt>
    <dgm:pt modelId="{1699FB3D-E48F-4FB4-BD34-F97E119866F1}" type="pres">
      <dgm:prSet presAssocID="{BE1A54A1-B3E6-4FAB-A8CF-131F1324DC3D}" presName="composite" presStyleCnt="0"/>
      <dgm:spPr/>
    </dgm:pt>
    <dgm:pt modelId="{01170BB1-1BE4-4A62-B169-D4D5B264CE31}" type="pres">
      <dgm:prSet presAssocID="{BE1A54A1-B3E6-4FAB-A8CF-131F1324DC3D}" presName="imgShp" presStyleLbl="fgImgPlace1" presStyleIdx="5"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152DE67E-F4C9-4851-8CC5-2B9A3AE6FCAE}" type="pres">
      <dgm:prSet presAssocID="{BE1A54A1-B3E6-4FAB-A8CF-131F1324DC3D}" presName="txShp" presStyleLbl="node1" presStyleIdx="5" presStyleCnt="9">
        <dgm:presLayoutVars>
          <dgm:bulletEnabled val="1"/>
        </dgm:presLayoutVars>
      </dgm:prSet>
      <dgm:spPr/>
      <dgm:t>
        <a:bodyPr/>
        <a:lstStyle/>
        <a:p>
          <a:pPr rtl="1"/>
          <a:endParaRPr lang="ar-EG"/>
        </a:p>
      </dgm:t>
    </dgm:pt>
    <dgm:pt modelId="{05977105-2D1D-4BC1-A7D6-D360745B95F6}" type="pres">
      <dgm:prSet presAssocID="{115A0A8D-0496-4D56-B650-0A899A4D9EE5}" presName="spacing" presStyleCnt="0"/>
      <dgm:spPr/>
    </dgm:pt>
    <dgm:pt modelId="{E7A91A86-838E-495A-BD22-4271AF18CA68}" type="pres">
      <dgm:prSet presAssocID="{77AE58FA-9CBC-4D0C-A262-743187C02A71}" presName="composite" presStyleCnt="0"/>
      <dgm:spPr/>
    </dgm:pt>
    <dgm:pt modelId="{B676D8A8-5C21-43FC-B70E-C5470954C8AC}" type="pres">
      <dgm:prSet presAssocID="{77AE58FA-9CBC-4D0C-A262-743187C02A71}" presName="imgShp" presStyleLbl="fgImgPlace1" presStyleIdx="6"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FEE2229-F3A1-4AE7-A20F-28383E92C6CF}" type="pres">
      <dgm:prSet presAssocID="{77AE58FA-9CBC-4D0C-A262-743187C02A71}" presName="txShp" presStyleLbl="node1" presStyleIdx="6" presStyleCnt="9">
        <dgm:presLayoutVars>
          <dgm:bulletEnabled val="1"/>
        </dgm:presLayoutVars>
      </dgm:prSet>
      <dgm:spPr/>
      <dgm:t>
        <a:bodyPr/>
        <a:lstStyle/>
        <a:p>
          <a:pPr rtl="1"/>
          <a:endParaRPr lang="ar-EG"/>
        </a:p>
      </dgm:t>
    </dgm:pt>
    <dgm:pt modelId="{C684C89D-8440-4623-926D-D4A07C162575}" type="pres">
      <dgm:prSet presAssocID="{D11DDA39-E2AD-4E40-AF80-F35E36101FB3}" presName="spacing" presStyleCnt="0"/>
      <dgm:spPr/>
    </dgm:pt>
    <dgm:pt modelId="{033CED77-1B2A-4344-87E4-229F9BC80A66}" type="pres">
      <dgm:prSet presAssocID="{EC3FCE38-1DAF-4970-A23E-514A7135BF37}" presName="composite" presStyleCnt="0"/>
      <dgm:spPr/>
    </dgm:pt>
    <dgm:pt modelId="{12F36A0D-20D6-455F-AD4E-1B2D7902CEA4}" type="pres">
      <dgm:prSet presAssocID="{EC3FCE38-1DAF-4970-A23E-514A7135BF37}" presName="imgShp" presStyleLbl="fgImgPlace1" presStyleIdx="7"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EAD0B13D-DD73-45BF-9F81-FD326B8E2AC6}" type="pres">
      <dgm:prSet presAssocID="{EC3FCE38-1DAF-4970-A23E-514A7135BF37}" presName="txShp" presStyleLbl="node1" presStyleIdx="7" presStyleCnt="9">
        <dgm:presLayoutVars>
          <dgm:bulletEnabled val="1"/>
        </dgm:presLayoutVars>
      </dgm:prSet>
      <dgm:spPr/>
      <dgm:t>
        <a:bodyPr/>
        <a:lstStyle/>
        <a:p>
          <a:pPr rtl="1"/>
          <a:endParaRPr lang="ar-EG"/>
        </a:p>
      </dgm:t>
    </dgm:pt>
    <dgm:pt modelId="{FDC16547-C68D-4972-8F19-4806B151F0D3}" type="pres">
      <dgm:prSet presAssocID="{651833CD-01E1-45DD-A3CA-563361E817AE}" presName="spacing" presStyleCnt="0"/>
      <dgm:spPr/>
    </dgm:pt>
    <dgm:pt modelId="{50621BB4-9613-4932-A9E4-AB4498171DE7}" type="pres">
      <dgm:prSet presAssocID="{5DFF60D9-DCE3-4F69-93B6-63E31CC68DA2}" presName="composite" presStyleCnt="0"/>
      <dgm:spPr/>
    </dgm:pt>
    <dgm:pt modelId="{27EB1EA8-197A-4040-88B9-B2FC9A13ED1E}" type="pres">
      <dgm:prSet presAssocID="{5DFF60D9-DCE3-4F69-93B6-63E31CC68DA2}" presName="imgShp" presStyleLbl="fgImgPlace1" presStyleIdx="8"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AE5A378D-3573-4574-BD4B-808D349C0B95}" type="pres">
      <dgm:prSet presAssocID="{5DFF60D9-DCE3-4F69-93B6-63E31CC68DA2}" presName="txShp" presStyleLbl="node1" presStyleIdx="8" presStyleCnt="9">
        <dgm:presLayoutVars>
          <dgm:bulletEnabled val="1"/>
        </dgm:presLayoutVars>
      </dgm:prSet>
      <dgm:spPr/>
      <dgm:t>
        <a:bodyPr/>
        <a:lstStyle/>
        <a:p>
          <a:pPr rtl="1"/>
          <a:endParaRPr lang="ar-EG"/>
        </a:p>
      </dgm:t>
    </dgm:pt>
  </dgm:ptLst>
  <dgm:cxnLst>
    <dgm:cxn modelId="{28B183B4-15F4-48C9-9426-3AF24CB5D65E}" type="presOf" srcId="{B2777DFA-FCEB-4326-AF44-811356620F35}" destId="{C33D9BFC-ED59-43F4-BCFE-AF5F7FAB93B0}" srcOrd="0" destOrd="0" presId="urn:microsoft.com/office/officeart/2005/8/layout/vList3"/>
    <dgm:cxn modelId="{8ED4E687-1718-4EDB-B438-2A00C2085777}" type="presOf" srcId="{55212274-E274-4BCA-8E8A-B25976B825BB}" destId="{D579E45A-52D4-4914-9A3C-617341A9821D}" srcOrd="0" destOrd="0" presId="urn:microsoft.com/office/officeart/2005/8/layout/vList3"/>
    <dgm:cxn modelId="{9467CFB6-0F4C-43C8-AB9F-B747DF5B536F}" srcId="{FEDD4040-0715-4BED-B200-7EC2B6753974}" destId="{77AE58FA-9CBC-4D0C-A262-743187C02A71}" srcOrd="6" destOrd="0" parTransId="{B691B00F-E863-4654-AC75-8E5A3BB2510B}" sibTransId="{D11DDA39-E2AD-4E40-AF80-F35E36101FB3}"/>
    <dgm:cxn modelId="{0D56C076-D2BB-44B7-8E95-04F9F5C50A72}" type="presOf" srcId="{E8A8F7AB-BFF6-4E8D-A1DB-0C3D7EDFE197}" destId="{D66B1238-AB19-4B67-AC08-51DDF24DAA35}" srcOrd="0" destOrd="0" presId="urn:microsoft.com/office/officeart/2005/8/layout/vList3"/>
    <dgm:cxn modelId="{37E87E17-0D37-4B9E-B928-C1BC3FE859B7}" srcId="{FEDD4040-0715-4BED-B200-7EC2B6753974}" destId="{5DFF60D9-DCE3-4F69-93B6-63E31CC68DA2}" srcOrd="8" destOrd="0" parTransId="{9FE7D875-8213-4FE8-9901-767BCF88CB9F}" sibTransId="{77215E03-C7AD-425B-A3EC-AEDC51020762}"/>
    <dgm:cxn modelId="{A13CD01B-CAB5-4DFA-B903-688470C920F6}" srcId="{FEDD4040-0715-4BED-B200-7EC2B6753974}" destId="{B2777DFA-FCEB-4326-AF44-811356620F35}" srcOrd="3" destOrd="0" parTransId="{0AD08850-14A2-4839-8DB3-02ADCF5D9A70}" sibTransId="{C954BB41-6A52-43BB-912D-F33E2789C148}"/>
    <dgm:cxn modelId="{A7EF3B99-FC09-4AB3-BA80-E1A207878CFE}" srcId="{FEDD4040-0715-4BED-B200-7EC2B6753974}" destId="{55212274-E274-4BCA-8E8A-B25976B825BB}" srcOrd="1" destOrd="0" parTransId="{733EC3EF-B7CE-4B6F-91D9-7BD1C5F70CF1}" sibTransId="{1EF2C626-5540-4EC3-A968-E684B4181934}"/>
    <dgm:cxn modelId="{9D51C06D-7FD6-49D3-B6BE-9BA5B33973BB}" srcId="{FEDD4040-0715-4BED-B200-7EC2B6753974}" destId="{D7586B10-2461-4FA1-B749-F40DAC7298EE}" srcOrd="0" destOrd="0" parTransId="{EF7EA666-BB25-4663-AB48-6A3F88BC43F7}" sibTransId="{EE184D5F-3355-4B7F-AEC4-AF43C8F5F223}"/>
    <dgm:cxn modelId="{50645FAE-19B1-4C28-8261-AD17EC415904}" type="presOf" srcId="{FEDD4040-0715-4BED-B200-7EC2B6753974}" destId="{5348BBDD-67ED-4F7F-A7FF-DA25F68DC13D}" srcOrd="0" destOrd="0" presId="urn:microsoft.com/office/officeart/2005/8/layout/vList3"/>
    <dgm:cxn modelId="{3B1E7DAF-1DEA-4D13-BD21-21045BC82764}" type="presOf" srcId="{DC5680AB-8413-41E3-AEFC-DDD97ED2C0E1}" destId="{069C1092-39B7-46E5-8A33-087C7EC3F43E}" srcOrd="0" destOrd="0" presId="urn:microsoft.com/office/officeart/2005/8/layout/vList3"/>
    <dgm:cxn modelId="{7E552579-02D4-44AE-9FC7-69A74C5873F4}" type="presOf" srcId="{EC3FCE38-1DAF-4970-A23E-514A7135BF37}" destId="{EAD0B13D-DD73-45BF-9F81-FD326B8E2AC6}" srcOrd="0" destOrd="0" presId="urn:microsoft.com/office/officeart/2005/8/layout/vList3"/>
    <dgm:cxn modelId="{82852A62-B63B-48D4-9C45-341138B1DBE8}" type="presOf" srcId="{5DFF60D9-DCE3-4F69-93B6-63E31CC68DA2}" destId="{AE5A378D-3573-4574-BD4B-808D349C0B95}" srcOrd="0" destOrd="0" presId="urn:microsoft.com/office/officeart/2005/8/layout/vList3"/>
    <dgm:cxn modelId="{066F8AB2-0D54-4BB3-9F32-835CBC459FAE}" srcId="{FEDD4040-0715-4BED-B200-7EC2B6753974}" destId="{E8A8F7AB-BFF6-4E8D-A1DB-0C3D7EDFE197}" srcOrd="2" destOrd="0" parTransId="{38FE912A-9B92-4914-A6E3-17C69495D9F9}" sibTransId="{BEB16FB8-04B1-499F-9028-7712A11B730A}"/>
    <dgm:cxn modelId="{EF55F331-9697-4C9C-80DD-EB989EA0D299}" type="presOf" srcId="{BE1A54A1-B3E6-4FAB-A8CF-131F1324DC3D}" destId="{152DE67E-F4C9-4851-8CC5-2B9A3AE6FCAE}" srcOrd="0" destOrd="0" presId="urn:microsoft.com/office/officeart/2005/8/layout/vList3"/>
    <dgm:cxn modelId="{7BE3BF46-6900-4271-BA69-7AAB3B9643C1}" type="presOf" srcId="{77AE58FA-9CBC-4D0C-A262-743187C02A71}" destId="{DFEE2229-F3A1-4AE7-A20F-28383E92C6CF}" srcOrd="0" destOrd="0" presId="urn:microsoft.com/office/officeart/2005/8/layout/vList3"/>
    <dgm:cxn modelId="{8A93F1CF-2F01-4E01-9E26-874BFB8673B9}" srcId="{FEDD4040-0715-4BED-B200-7EC2B6753974}" destId="{BE1A54A1-B3E6-4FAB-A8CF-131F1324DC3D}" srcOrd="5" destOrd="0" parTransId="{F01D4EDF-74AD-435C-8CB8-58CB6DFFC61B}" sibTransId="{115A0A8D-0496-4D56-B650-0A899A4D9EE5}"/>
    <dgm:cxn modelId="{5EEF0927-8C5A-4B1F-945F-F2391F0BAFB4}" type="presOf" srcId="{D7586B10-2461-4FA1-B749-F40DAC7298EE}" destId="{1B33711A-D81B-4576-B645-6D3116CC0A65}" srcOrd="0" destOrd="0" presId="urn:microsoft.com/office/officeart/2005/8/layout/vList3"/>
    <dgm:cxn modelId="{4F1E646F-2919-44F1-A201-CC8425265AED}" srcId="{FEDD4040-0715-4BED-B200-7EC2B6753974}" destId="{EC3FCE38-1DAF-4970-A23E-514A7135BF37}" srcOrd="7" destOrd="0" parTransId="{2C97B028-74C4-45EF-B415-6B21053A2CC3}" sibTransId="{651833CD-01E1-45DD-A3CA-563361E817AE}"/>
    <dgm:cxn modelId="{87102C60-1444-4C18-8649-A050A91ACE9C}" srcId="{FEDD4040-0715-4BED-B200-7EC2B6753974}" destId="{DC5680AB-8413-41E3-AEFC-DDD97ED2C0E1}" srcOrd="4" destOrd="0" parTransId="{99E7FA22-A34E-4E5F-857A-719732E3365B}" sibTransId="{988707CE-B6D9-4BF0-A6D8-676C110BD415}"/>
    <dgm:cxn modelId="{0D88B3E7-2C43-4A44-A7A4-130CCC01DA4B}" type="presParOf" srcId="{5348BBDD-67ED-4F7F-A7FF-DA25F68DC13D}" destId="{ED25FE4A-5308-4FFD-B4F1-F5C7B42F6B9B}" srcOrd="0" destOrd="0" presId="urn:microsoft.com/office/officeart/2005/8/layout/vList3"/>
    <dgm:cxn modelId="{A33F0EC0-67BD-4E8B-946B-E2C5626A7F7F}" type="presParOf" srcId="{ED25FE4A-5308-4FFD-B4F1-F5C7B42F6B9B}" destId="{548554EE-A4AA-403F-9000-AE94AC3E0213}" srcOrd="0" destOrd="0" presId="urn:microsoft.com/office/officeart/2005/8/layout/vList3"/>
    <dgm:cxn modelId="{B7F2F66B-62FD-45DF-AA56-BBC0F79FC482}" type="presParOf" srcId="{ED25FE4A-5308-4FFD-B4F1-F5C7B42F6B9B}" destId="{1B33711A-D81B-4576-B645-6D3116CC0A65}" srcOrd="1" destOrd="0" presId="urn:microsoft.com/office/officeart/2005/8/layout/vList3"/>
    <dgm:cxn modelId="{1861F468-3345-4653-A418-3E882CAD19F8}" type="presParOf" srcId="{5348BBDD-67ED-4F7F-A7FF-DA25F68DC13D}" destId="{E7836AB8-7703-4BE0-86C5-A383BB5FDC1F}" srcOrd="1" destOrd="0" presId="urn:microsoft.com/office/officeart/2005/8/layout/vList3"/>
    <dgm:cxn modelId="{4FA75942-B529-4F7F-B9EE-E190F4E94CD0}" type="presParOf" srcId="{5348BBDD-67ED-4F7F-A7FF-DA25F68DC13D}" destId="{1442D01D-4015-4A4C-A270-88A1A08A77E2}" srcOrd="2" destOrd="0" presId="urn:microsoft.com/office/officeart/2005/8/layout/vList3"/>
    <dgm:cxn modelId="{1AB4EA38-DC78-4A64-96B4-234D2959B0B4}" type="presParOf" srcId="{1442D01D-4015-4A4C-A270-88A1A08A77E2}" destId="{232D3609-B05D-49F8-9D2A-D96B41C88435}" srcOrd="0" destOrd="0" presId="urn:microsoft.com/office/officeart/2005/8/layout/vList3"/>
    <dgm:cxn modelId="{2CBBC1DE-F60C-4560-9002-3C692A6663FA}" type="presParOf" srcId="{1442D01D-4015-4A4C-A270-88A1A08A77E2}" destId="{D579E45A-52D4-4914-9A3C-617341A9821D}" srcOrd="1" destOrd="0" presId="urn:microsoft.com/office/officeart/2005/8/layout/vList3"/>
    <dgm:cxn modelId="{7BCDC257-9544-4001-BCB5-8753DE3FD75D}" type="presParOf" srcId="{5348BBDD-67ED-4F7F-A7FF-DA25F68DC13D}" destId="{452C2D3C-E3BA-46A2-9CAF-36D611AB0F6A}" srcOrd="3" destOrd="0" presId="urn:microsoft.com/office/officeart/2005/8/layout/vList3"/>
    <dgm:cxn modelId="{1F5C6DC3-F77F-4A0D-8DD9-D8CEEB3BBE73}" type="presParOf" srcId="{5348BBDD-67ED-4F7F-A7FF-DA25F68DC13D}" destId="{F7A5E84D-A5FE-462F-8E86-A4A3DBC12DD9}" srcOrd="4" destOrd="0" presId="urn:microsoft.com/office/officeart/2005/8/layout/vList3"/>
    <dgm:cxn modelId="{634C4A1D-ED34-4C04-90E5-A755BE7D28E5}" type="presParOf" srcId="{F7A5E84D-A5FE-462F-8E86-A4A3DBC12DD9}" destId="{8C5CBAA6-5FF1-4975-9F98-F13A7150FF1D}" srcOrd="0" destOrd="0" presId="urn:microsoft.com/office/officeart/2005/8/layout/vList3"/>
    <dgm:cxn modelId="{A84A0714-D4F5-4EAD-B730-7D84441D703D}" type="presParOf" srcId="{F7A5E84D-A5FE-462F-8E86-A4A3DBC12DD9}" destId="{D66B1238-AB19-4B67-AC08-51DDF24DAA35}" srcOrd="1" destOrd="0" presId="urn:microsoft.com/office/officeart/2005/8/layout/vList3"/>
    <dgm:cxn modelId="{FE88F980-E53F-4902-A190-60B727A8442E}" type="presParOf" srcId="{5348BBDD-67ED-4F7F-A7FF-DA25F68DC13D}" destId="{4378F645-D005-4A3C-953B-86CD0334F7D5}" srcOrd="5" destOrd="0" presId="urn:microsoft.com/office/officeart/2005/8/layout/vList3"/>
    <dgm:cxn modelId="{DBF8179E-42A2-43DC-98B6-3173D00049A1}" type="presParOf" srcId="{5348BBDD-67ED-4F7F-A7FF-DA25F68DC13D}" destId="{F6CAD7FC-40BC-4AEE-94A2-3CA9E29A9AD0}" srcOrd="6" destOrd="0" presId="urn:microsoft.com/office/officeart/2005/8/layout/vList3"/>
    <dgm:cxn modelId="{59074BB8-88E9-405D-95F5-2BE550B6E450}" type="presParOf" srcId="{F6CAD7FC-40BC-4AEE-94A2-3CA9E29A9AD0}" destId="{C65AE557-ADA3-4542-94B3-88EC3DDC2CBA}" srcOrd="0" destOrd="0" presId="urn:microsoft.com/office/officeart/2005/8/layout/vList3"/>
    <dgm:cxn modelId="{5463ACF9-37A1-401F-B774-ED26F6254ADC}" type="presParOf" srcId="{F6CAD7FC-40BC-4AEE-94A2-3CA9E29A9AD0}" destId="{C33D9BFC-ED59-43F4-BCFE-AF5F7FAB93B0}" srcOrd="1" destOrd="0" presId="urn:microsoft.com/office/officeart/2005/8/layout/vList3"/>
    <dgm:cxn modelId="{88698EDE-0B0A-4239-8C9E-D3D33E5685D0}" type="presParOf" srcId="{5348BBDD-67ED-4F7F-A7FF-DA25F68DC13D}" destId="{BA8F0698-DD75-4C81-8CA2-394279C834CD}" srcOrd="7" destOrd="0" presId="urn:microsoft.com/office/officeart/2005/8/layout/vList3"/>
    <dgm:cxn modelId="{F2EE0541-2369-4624-BBC2-20989D34EC26}" type="presParOf" srcId="{5348BBDD-67ED-4F7F-A7FF-DA25F68DC13D}" destId="{5C66F8F4-A6E4-44A2-B490-1E8383E66949}" srcOrd="8" destOrd="0" presId="urn:microsoft.com/office/officeart/2005/8/layout/vList3"/>
    <dgm:cxn modelId="{08BBF765-7EE2-4D5B-9B9D-D45054C3E8D0}" type="presParOf" srcId="{5C66F8F4-A6E4-44A2-B490-1E8383E66949}" destId="{3A9CDE1C-3742-4155-865C-20EF798B2A69}" srcOrd="0" destOrd="0" presId="urn:microsoft.com/office/officeart/2005/8/layout/vList3"/>
    <dgm:cxn modelId="{C836AA29-45AB-4EA1-9B86-D602E0B7A3BC}" type="presParOf" srcId="{5C66F8F4-A6E4-44A2-B490-1E8383E66949}" destId="{069C1092-39B7-46E5-8A33-087C7EC3F43E}" srcOrd="1" destOrd="0" presId="urn:microsoft.com/office/officeart/2005/8/layout/vList3"/>
    <dgm:cxn modelId="{0CDCF74B-3D61-4E15-944B-1EAD4B12F567}" type="presParOf" srcId="{5348BBDD-67ED-4F7F-A7FF-DA25F68DC13D}" destId="{B0A26264-2588-46A3-A3E7-06E8B2B25FAD}" srcOrd="9" destOrd="0" presId="urn:microsoft.com/office/officeart/2005/8/layout/vList3"/>
    <dgm:cxn modelId="{2416833C-55B4-4015-A016-41479BD82C4F}" type="presParOf" srcId="{5348BBDD-67ED-4F7F-A7FF-DA25F68DC13D}" destId="{1699FB3D-E48F-4FB4-BD34-F97E119866F1}" srcOrd="10" destOrd="0" presId="urn:microsoft.com/office/officeart/2005/8/layout/vList3"/>
    <dgm:cxn modelId="{D34B6217-193C-4B17-A60D-83B2152E8080}" type="presParOf" srcId="{1699FB3D-E48F-4FB4-BD34-F97E119866F1}" destId="{01170BB1-1BE4-4A62-B169-D4D5B264CE31}" srcOrd="0" destOrd="0" presId="urn:microsoft.com/office/officeart/2005/8/layout/vList3"/>
    <dgm:cxn modelId="{83CA049B-6BC1-4F62-B679-3D12C69B507B}" type="presParOf" srcId="{1699FB3D-E48F-4FB4-BD34-F97E119866F1}" destId="{152DE67E-F4C9-4851-8CC5-2B9A3AE6FCAE}" srcOrd="1" destOrd="0" presId="urn:microsoft.com/office/officeart/2005/8/layout/vList3"/>
    <dgm:cxn modelId="{58DAB193-DAF9-4D79-8C23-391BBE3B9D9A}" type="presParOf" srcId="{5348BBDD-67ED-4F7F-A7FF-DA25F68DC13D}" destId="{05977105-2D1D-4BC1-A7D6-D360745B95F6}" srcOrd="11" destOrd="0" presId="urn:microsoft.com/office/officeart/2005/8/layout/vList3"/>
    <dgm:cxn modelId="{E01E5FFA-2734-4062-8000-3DFBCC207F87}" type="presParOf" srcId="{5348BBDD-67ED-4F7F-A7FF-DA25F68DC13D}" destId="{E7A91A86-838E-495A-BD22-4271AF18CA68}" srcOrd="12" destOrd="0" presId="urn:microsoft.com/office/officeart/2005/8/layout/vList3"/>
    <dgm:cxn modelId="{09D9A5D1-5091-4F30-B7BB-3FCF5CFD9A06}" type="presParOf" srcId="{E7A91A86-838E-495A-BD22-4271AF18CA68}" destId="{B676D8A8-5C21-43FC-B70E-C5470954C8AC}" srcOrd="0" destOrd="0" presId="urn:microsoft.com/office/officeart/2005/8/layout/vList3"/>
    <dgm:cxn modelId="{0CF9853D-2D6C-4E4C-95E7-73CC40F1B495}" type="presParOf" srcId="{E7A91A86-838E-495A-BD22-4271AF18CA68}" destId="{DFEE2229-F3A1-4AE7-A20F-28383E92C6CF}" srcOrd="1" destOrd="0" presId="urn:microsoft.com/office/officeart/2005/8/layout/vList3"/>
    <dgm:cxn modelId="{03C8D431-D840-40E6-B794-884C6C8F3F92}" type="presParOf" srcId="{5348BBDD-67ED-4F7F-A7FF-DA25F68DC13D}" destId="{C684C89D-8440-4623-926D-D4A07C162575}" srcOrd="13" destOrd="0" presId="urn:microsoft.com/office/officeart/2005/8/layout/vList3"/>
    <dgm:cxn modelId="{40C27059-827C-4B96-B448-21EF3A7D9E22}" type="presParOf" srcId="{5348BBDD-67ED-4F7F-A7FF-DA25F68DC13D}" destId="{033CED77-1B2A-4344-87E4-229F9BC80A66}" srcOrd="14" destOrd="0" presId="urn:microsoft.com/office/officeart/2005/8/layout/vList3"/>
    <dgm:cxn modelId="{A20B3C63-F5BD-4A1E-B8E8-82C8D35BBEAC}" type="presParOf" srcId="{033CED77-1B2A-4344-87E4-229F9BC80A66}" destId="{12F36A0D-20D6-455F-AD4E-1B2D7902CEA4}" srcOrd="0" destOrd="0" presId="urn:microsoft.com/office/officeart/2005/8/layout/vList3"/>
    <dgm:cxn modelId="{5C02C694-ECB0-4F58-A529-A784EBD86708}" type="presParOf" srcId="{033CED77-1B2A-4344-87E4-229F9BC80A66}" destId="{EAD0B13D-DD73-45BF-9F81-FD326B8E2AC6}" srcOrd="1" destOrd="0" presId="urn:microsoft.com/office/officeart/2005/8/layout/vList3"/>
    <dgm:cxn modelId="{F97638F6-6421-44B5-9EE7-16254B77A41B}" type="presParOf" srcId="{5348BBDD-67ED-4F7F-A7FF-DA25F68DC13D}" destId="{FDC16547-C68D-4972-8F19-4806B151F0D3}" srcOrd="15" destOrd="0" presId="urn:microsoft.com/office/officeart/2005/8/layout/vList3"/>
    <dgm:cxn modelId="{D866E2F2-A4C7-45CB-BC6F-15D510EDB865}" type="presParOf" srcId="{5348BBDD-67ED-4F7F-A7FF-DA25F68DC13D}" destId="{50621BB4-9613-4932-A9E4-AB4498171DE7}" srcOrd="16" destOrd="0" presId="urn:microsoft.com/office/officeart/2005/8/layout/vList3"/>
    <dgm:cxn modelId="{C2CF9A7B-E935-4422-98C0-5B0280A946BC}" type="presParOf" srcId="{50621BB4-9613-4932-A9E4-AB4498171DE7}" destId="{27EB1EA8-197A-4040-88B9-B2FC9A13ED1E}" srcOrd="0" destOrd="0" presId="urn:microsoft.com/office/officeart/2005/8/layout/vList3"/>
    <dgm:cxn modelId="{2A42110A-4D2C-48B5-90B3-E05ECE47543F}" type="presParOf" srcId="{50621BB4-9613-4932-A9E4-AB4498171DE7}" destId="{AE5A378D-3573-4574-BD4B-808D349C0B9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B2B0FF-3B14-4FFF-BE1C-B83AB9D2E1CB}" type="doc">
      <dgm:prSet loTypeId="urn:microsoft.com/office/officeart/2005/8/layout/chevron2" loCatId="list" qsTypeId="urn:microsoft.com/office/officeart/2005/8/quickstyle/simple4" qsCatId="simple" csTypeId="urn:microsoft.com/office/officeart/2005/8/colors/accent1_2" csCatId="accent1" phldr="1"/>
      <dgm:spPr/>
      <dgm:t>
        <a:bodyPr/>
        <a:lstStyle/>
        <a:p>
          <a:pPr rtl="1"/>
          <a:endParaRPr lang="ar-EG"/>
        </a:p>
      </dgm:t>
    </dgm:pt>
    <dgm:pt modelId="{4A600B4C-E82B-41E5-8855-4F7B0D2928AF}">
      <dgm:prSet phldrT="[نص]" custT="1"/>
      <dgm:spPr/>
      <dgm:t>
        <a:bodyPr/>
        <a:lstStyle/>
        <a:p>
          <a:pPr rtl="1"/>
          <a:r>
            <a:rPr lang="ar-EG" sz="2800" b="1" dirty="0" smtClean="0"/>
            <a:t>1</a:t>
          </a:r>
          <a:endParaRPr lang="ar-EG" sz="1600" b="1" dirty="0"/>
        </a:p>
      </dgm:t>
    </dgm:pt>
    <dgm:pt modelId="{018ACA1F-5B5F-407F-A150-FFC881D193E6}" type="parTrans" cxnId="{FEA568A6-19CC-443E-A391-2FDB59F3BC41}">
      <dgm:prSet/>
      <dgm:spPr/>
      <dgm:t>
        <a:bodyPr/>
        <a:lstStyle/>
        <a:p>
          <a:pPr rtl="1"/>
          <a:endParaRPr lang="ar-EG"/>
        </a:p>
      </dgm:t>
    </dgm:pt>
    <dgm:pt modelId="{33506B10-7659-49E7-926D-6B7412FDB623}" type="sibTrans" cxnId="{FEA568A6-19CC-443E-A391-2FDB59F3BC41}">
      <dgm:prSet/>
      <dgm:spPr/>
      <dgm:t>
        <a:bodyPr/>
        <a:lstStyle/>
        <a:p>
          <a:pPr rtl="1"/>
          <a:endParaRPr lang="ar-EG"/>
        </a:p>
      </dgm:t>
    </dgm:pt>
    <dgm:pt modelId="{795AB85A-24EC-4843-AB3D-7F730AA25455}">
      <dgm:prSet phldrT="[نص]" custT="1"/>
      <dgm:spPr/>
      <dgm:t>
        <a:bodyPr/>
        <a:lstStyle/>
        <a:p>
          <a:pPr rtl="1"/>
          <a:endParaRPr lang="ar-EG" sz="1600" b="1" dirty="0"/>
        </a:p>
      </dgm:t>
    </dgm:pt>
    <dgm:pt modelId="{A075C203-5C57-470C-84A9-DC038CA5D839}" type="parTrans" cxnId="{8C9D3A98-4529-41EF-905D-94D3248B5841}">
      <dgm:prSet/>
      <dgm:spPr/>
      <dgm:t>
        <a:bodyPr/>
        <a:lstStyle/>
        <a:p>
          <a:pPr rtl="1"/>
          <a:endParaRPr lang="ar-EG"/>
        </a:p>
      </dgm:t>
    </dgm:pt>
    <dgm:pt modelId="{6AC8DCFA-3D0A-403D-AEDE-F2815ADE02C1}" type="sibTrans" cxnId="{8C9D3A98-4529-41EF-905D-94D3248B5841}">
      <dgm:prSet/>
      <dgm:spPr/>
      <dgm:t>
        <a:bodyPr/>
        <a:lstStyle/>
        <a:p>
          <a:pPr rtl="1"/>
          <a:endParaRPr lang="ar-EG"/>
        </a:p>
      </dgm:t>
    </dgm:pt>
    <dgm:pt modelId="{4FDF745A-75A4-4F25-96E7-BFE288F667C7}">
      <dgm:prSet phldrT="[نص]" custT="1"/>
      <dgm:spPr/>
      <dgm:t>
        <a:bodyPr/>
        <a:lstStyle/>
        <a:p>
          <a:pPr rtl="1"/>
          <a:r>
            <a:rPr lang="ar-EG" sz="2800" b="1" dirty="0" smtClean="0"/>
            <a:t>2</a:t>
          </a:r>
          <a:endParaRPr lang="ar-EG" sz="2800" b="1" dirty="0"/>
        </a:p>
      </dgm:t>
    </dgm:pt>
    <dgm:pt modelId="{852335CE-D2B4-4A14-8FFE-2EA6A742DF9D}" type="parTrans" cxnId="{1021FB36-DC92-4AD3-B840-2D117E20C43E}">
      <dgm:prSet/>
      <dgm:spPr/>
      <dgm:t>
        <a:bodyPr/>
        <a:lstStyle/>
        <a:p>
          <a:pPr rtl="1"/>
          <a:endParaRPr lang="ar-EG"/>
        </a:p>
      </dgm:t>
    </dgm:pt>
    <dgm:pt modelId="{EE2CDA77-02B1-4499-883B-69EC25586817}" type="sibTrans" cxnId="{1021FB36-DC92-4AD3-B840-2D117E20C43E}">
      <dgm:prSet/>
      <dgm:spPr/>
      <dgm:t>
        <a:bodyPr/>
        <a:lstStyle/>
        <a:p>
          <a:pPr rtl="1"/>
          <a:endParaRPr lang="ar-EG"/>
        </a:p>
      </dgm:t>
    </dgm:pt>
    <dgm:pt modelId="{CC9F4F3E-236C-444D-8AD1-D008C6B850BE}">
      <dgm:prSet phldrT="[نص]" custT="1"/>
      <dgm:spPr/>
      <dgm:t>
        <a:bodyPr/>
        <a:lstStyle/>
        <a:p>
          <a:pPr rtl="1"/>
          <a:r>
            <a:rPr lang="ar-EG" sz="1800" b="1" dirty="0" smtClean="0"/>
            <a:t>مشاركة كافة القوي والتيارات السياسية , من خلال مؤسسات فعاله تتيح التداول السلمي للسلطة , دون تزييف للإرادة الشعبية .</a:t>
          </a:r>
          <a:endParaRPr lang="ar-EG" sz="1600" b="1" dirty="0"/>
        </a:p>
      </dgm:t>
    </dgm:pt>
    <dgm:pt modelId="{43860D89-6DDA-4B07-87EA-58CB82B14DF3}" type="parTrans" cxnId="{D387B7D3-95C9-493C-84CB-B31E2D4E3CDE}">
      <dgm:prSet/>
      <dgm:spPr/>
      <dgm:t>
        <a:bodyPr/>
        <a:lstStyle/>
        <a:p>
          <a:pPr rtl="1"/>
          <a:endParaRPr lang="ar-EG"/>
        </a:p>
      </dgm:t>
    </dgm:pt>
    <dgm:pt modelId="{661B2E9C-0B15-4106-80AB-EE7DB61B2DAD}" type="sibTrans" cxnId="{D387B7D3-95C9-493C-84CB-B31E2D4E3CDE}">
      <dgm:prSet/>
      <dgm:spPr/>
      <dgm:t>
        <a:bodyPr/>
        <a:lstStyle/>
        <a:p>
          <a:pPr rtl="1"/>
          <a:endParaRPr lang="ar-EG"/>
        </a:p>
      </dgm:t>
    </dgm:pt>
    <dgm:pt modelId="{3CB8ECFD-343C-4AED-9402-FAE725AD296A}">
      <dgm:prSet phldrT="[نص]" custT="1"/>
      <dgm:spPr/>
      <dgm:t>
        <a:bodyPr/>
        <a:lstStyle/>
        <a:p>
          <a:pPr rtl="1"/>
          <a:r>
            <a:rPr lang="ar-EG" sz="2400" b="1" dirty="0" smtClean="0"/>
            <a:t>3</a:t>
          </a:r>
          <a:endParaRPr lang="ar-EG" sz="2400" b="1" dirty="0"/>
        </a:p>
      </dgm:t>
    </dgm:pt>
    <dgm:pt modelId="{910CD7FA-8DDE-42D6-BA66-F84706C2E83D}" type="parTrans" cxnId="{7B837DB3-9DDF-4B61-999B-49FF05627067}">
      <dgm:prSet/>
      <dgm:spPr/>
      <dgm:t>
        <a:bodyPr/>
        <a:lstStyle/>
        <a:p>
          <a:pPr rtl="1"/>
          <a:endParaRPr lang="ar-EG"/>
        </a:p>
      </dgm:t>
    </dgm:pt>
    <dgm:pt modelId="{3FA8FB8C-666B-4DB1-B59D-7F1753A07F63}" type="sibTrans" cxnId="{7B837DB3-9DDF-4B61-999B-49FF05627067}">
      <dgm:prSet/>
      <dgm:spPr/>
      <dgm:t>
        <a:bodyPr/>
        <a:lstStyle/>
        <a:p>
          <a:pPr rtl="1"/>
          <a:endParaRPr lang="ar-EG"/>
        </a:p>
      </dgm:t>
    </dgm:pt>
    <dgm:pt modelId="{2F6E4C19-A2EF-4026-B3CA-92460B75E792}">
      <dgm:prSet phldrT="[نص]"/>
      <dgm:spPr/>
      <dgm:t>
        <a:bodyPr/>
        <a:lstStyle/>
        <a:p>
          <a:pPr rtl="1"/>
          <a:endParaRPr lang="ar-EG" sz="1000" b="1" dirty="0"/>
        </a:p>
      </dgm:t>
    </dgm:pt>
    <dgm:pt modelId="{84DDC86C-1D4A-41C7-9A18-4928C53DBB27}" type="parTrans" cxnId="{CEFD1A8C-F2AE-4C63-9671-F7B6B479E446}">
      <dgm:prSet/>
      <dgm:spPr/>
      <dgm:t>
        <a:bodyPr/>
        <a:lstStyle/>
        <a:p>
          <a:pPr rtl="1"/>
          <a:endParaRPr lang="ar-EG"/>
        </a:p>
      </dgm:t>
    </dgm:pt>
    <dgm:pt modelId="{449A3BF2-528E-46A4-8E5F-4F3C09BA01E6}" type="sibTrans" cxnId="{CEFD1A8C-F2AE-4C63-9671-F7B6B479E446}">
      <dgm:prSet/>
      <dgm:spPr/>
      <dgm:t>
        <a:bodyPr/>
        <a:lstStyle/>
        <a:p>
          <a:pPr rtl="1"/>
          <a:endParaRPr lang="ar-EG"/>
        </a:p>
      </dgm:t>
    </dgm:pt>
    <dgm:pt modelId="{6D36EFDF-9241-4FB7-ADD4-DBCB80C6B195}">
      <dgm:prSet/>
      <dgm:spPr/>
      <dgm:t>
        <a:bodyPr/>
        <a:lstStyle/>
        <a:p>
          <a:pPr rtl="1"/>
          <a:endParaRPr lang="ar-EG" sz="1200" dirty="0"/>
        </a:p>
      </dgm:t>
    </dgm:pt>
    <dgm:pt modelId="{ED45651A-5963-405F-A8A5-321BE93B8F95}" type="parTrans" cxnId="{95ED3B02-A600-42F6-AB54-D6508CF31784}">
      <dgm:prSet/>
      <dgm:spPr/>
      <dgm:t>
        <a:bodyPr/>
        <a:lstStyle/>
        <a:p>
          <a:pPr rtl="1"/>
          <a:endParaRPr lang="ar-EG"/>
        </a:p>
      </dgm:t>
    </dgm:pt>
    <dgm:pt modelId="{BBF61284-A4C9-4180-8784-EA20C33DE31E}" type="sibTrans" cxnId="{95ED3B02-A600-42F6-AB54-D6508CF31784}">
      <dgm:prSet/>
      <dgm:spPr/>
      <dgm:t>
        <a:bodyPr/>
        <a:lstStyle/>
        <a:p>
          <a:pPr rtl="1"/>
          <a:endParaRPr lang="ar-EG"/>
        </a:p>
      </dgm:t>
    </dgm:pt>
    <dgm:pt modelId="{190C3CBF-0DF8-46FA-AE42-97E1DA480CD1}">
      <dgm:prSet phldrT="[نص]" custT="1"/>
      <dgm:spPr/>
      <dgm:t>
        <a:bodyPr/>
        <a:lstStyle/>
        <a:p>
          <a:pPr rtl="1"/>
          <a:r>
            <a:rPr lang="ar-EG" sz="2400" b="1" dirty="0" smtClean="0"/>
            <a:t>4</a:t>
          </a:r>
          <a:endParaRPr lang="ar-EG" sz="2400" b="1" dirty="0"/>
        </a:p>
      </dgm:t>
    </dgm:pt>
    <dgm:pt modelId="{C804AF2E-C3F1-40F7-AA0D-98FCA35F39C5}" type="parTrans" cxnId="{B0A3FA6D-83E4-4C1E-8BB0-17068457430F}">
      <dgm:prSet/>
      <dgm:spPr/>
      <dgm:t>
        <a:bodyPr/>
        <a:lstStyle/>
        <a:p>
          <a:pPr rtl="1"/>
          <a:endParaRPr lang="ar-EG"/>
        </a:p>
      </dgm:t>
    </dgm:pt>
    <dgm:pt modelId="{28A640A5-BA5E-42CA-9F44-893228235320}" type="sibTrans" cxnId="{B0A3FA6D-83E4-4C1E-8BB0-17068457430F}">
      <dgm:prSet/>
      <dgm:spPr/>
      <dgm:t>
        <a:bodyPr/>
        <a:lstStyle/>
        <a:p>
          <a:pPr rtl="1"/>
          <a:endParaRPr lang="ar-EG"/>
        </a:p>
      </dgm:t>
    </dgm:pt>
    <dgm:pt modelId="{DE51FA2F-E3B9-482C-8314-C7B3DA25F1E0}">
      <dgm:prSet phldrT="[نص]"/>
      <dgm:spPr/>
      <dgm:t>
        <a:bodyPr/>
        <a:lstStyle/>
        <a:p>
          <a:pPr rtl="1"/>
          <a:r>
            <a:rPr lang="ar-EG" b="1" dirty="0" smtClean="0"/>
            <a:t>5</a:t>
          </a:r>
          <a:endParaRPr lang="ar-EG" b="1" dirty="0"/>
        </a:p>
      </dgm:t>
    </dgm:pt>
    <dgm:pt modelId="{8B68F7DC-6DFD-4EA5-A19A-B1A174261AEC}" type="parTrans" cxnId="{8C6A440E-A882-4A9A-B269-491249078AE7}">
      <dgm:prSet/>
      <dgm:spPr/>
      <dgm:t>
        <a:bodyPr/>
        <a:lstStyle/>
        <a:p>
          <a:pPr rtl="1"/>
          <a:endParaRPr lang="ar-EG"/>
        </a:p>
      </dgm:t>
    </dgm:pt>
    <dgm:pt modelId="{7A4422E3-A2B8-4749-8C69-8046D9989026}" type="sibTrans" cxnId="{8C6A440E-A882-4A9A-B269-491249078AE7}">
      <dgm:prSet/>
      <dgm:spPr/>
      <dgm:t>
        <a:bodyPr/>
        <a:lstStyle/>
        <a:p>
          <a:pPr rtl="1"/>
          <a:endParaRPr lang="ar-EG"/>
        </a:p>
      </dgm:t>
    </dgm:pt>
    <dgm:pt modelId="{BA5AC3F2-11D4-4053-9F00-35D69FA4E623}">
      <dgm:prSet phldrT="[نص]"/>
      <dgm:spPr/>
      <dgm:t>
        <a:bodyPr/>
        <a:lstStyle/>
        <a:p>
          <a:pPr rtl="1"/>
          <a:r>
            <a:rPr lang="ar-EG" b="1" dirty="0" smtClean="0"/>
            <a:t>6</a:t>
          </a:r>
          <a:endParaRPr lang="ar-EG" b="1" dirty="0"/>
        </a:p>
      </dgm:t>
    </dgm:pt>
    <dgm:pt modelId="{C790249D-1D48-4D6C-9CEE-1A40A4D133C6}" type="parTrans" cxnId="{F8A1E7FC-7D2E-4C88-A1BB-CD6A71F7260C}">
      <dgm:prSet/>
      <dgm:spPr/>
      <dgm:t>
        <a:bodyPr/>
        <a:lstStyle/>
        <a:p>
          <a:pPr rtl="1"/>
          <a:endParaRPr lang="ar-EG"/>
        </a:p>
      </dgm:t>
    </dgm:pt>
    <dgm:pt modelId="{412849AF-3541-4441-A835-AB967C02636F}" type="sibTrans" cxnId="{F8A1E7FC-7D2E-4C88-A1BB-CD6A71F7260C}">
      <dgm:prSet/>
      <dgm:spPr/>
      <dgm:t>
        <a:bodyPr/>
        <a:lstStyle/>
        <a:p>
          <a:pPr rtl="1"/>
          <a:endParaRPr lang="ar-EG"/>
        </a:p>
      </dgm:t>
    </dgm:pt>
    <dgm:pt modelId="{F1FE4BC4-C7B4-4FB8-9EA8-B494FA6B3F69}">
      <dgm:prSet custT="1"/>
      <dgm:spPr/>
      <dgm:t>
        <a:bodyPr/>
        <a:lstStyle/>
        <a:p>
          <a:pPr rtl="1"/>
          <a:r>
            <a:rPr lang="ar-EG" sz="1800" b="1" dirty="0" smtClean="0"/>
            <a:t>بناء </a:t>
          </a:r>
          <a:r>
            <a:rPr lang="ar-EG" sz="1800" b="1" dirty="0"/>
            <a:t>نظام سياسي شرعي, يمنع احتكار السلطة, واستبداد النخبة الحاكمة ويحقق استقلالية القرار السياسي الداخلي والخارجي.</a:t>
          </a:r>
        </a:p>
      </dgm:t>
    </dgm:pt>
    <dgm:pt modelId="{49D429C4-83EB-4DEE-9634-84837667D6E7}" type="parTrans" cxnId="{E929CA4D-51C7-460F-B726-3B161404B576}">
      <dgm:prSet/>
      <dgm:spPr/>
      <dgm:t>
        <a:bodyPr/>
        <a:lstStyle/>
        <a:p>
          <a:pPr rtl="1"/>
          <a:endParaRPr lang="ar-EG"/>
        </a:p>
      </dgm:t>
    </dgm:pt>
    <dgm:pt modelId="{AE6AB148-6128-4312-9B26-2C46292D0124}" type="sibTrans" cxnId="{E929CA4D-51C7-460F-B726-3B161404B576}">
      <dgm:prSet/>
      <dgm:spPr/>
      <dgm:t>
        <a:bodyPr/>
        <a:lstStyle/>
        <a:p>
          <a:pPr rtl="1"/>
          <a:endParaRPr lang="ar-EG"/>
        </a:p>
      </dgm:t>
    </dgm:pt>
    <dgm:pt modelId="{C8C4F821-791D-403B-96F1-377888B8DC68}">
      <dgm:prSet custT="1"/>
      <dgm:spPr/>
      <dgm:t>
        <a:bodyPr/>
        <a:lstStyle/>
        <a:p>
          <a:pPr rtl="1"/>
          <a:r>
            <a:rPr lang="ar-EG" sz="1800" b="1" dirty="0" smtClean="0"/>
            <a:t>المشاركة </a:t>
          </a:r>
          <a:r>
            <a:rPr lang="ar-EG" sz="1800" b="1" dirty="0"/>
            <a:t>السياسية الشعبية في صنع القرار ومراقبته ,والعمل علي توسيع دوائر المشاركة , وعدم حصرها في اطار القيود القانونية .</a:t>
          </a:r>
        </a:p>
      </dgm:t>
    </dgm:pt>
    <dgm:pt modelId="{62B3AD09-8930-48CE-A270-161D53970770}" type="parTrans" cxnId="{F3AB4289-8A00-4ECB-8370-1D3400EEB963}">
      <dgm:prSet/>
      <dgm:spPr/>
      <dgm:t>
        <a:bodyPr/>
        <a:lstStyle/>
        <a:p>
          <a:pPr rtl="1"/>
          <a:endParaRPr lang="ar-EG"/>
        </a:p>
      </dgm:t>
    </dgm:pt>
    <dgm:pt modelId="{FB36BF93-C1F0-4493-8C93-8574C617E335}" type="sibTrans" cxnId="{F3AB4289-8A00-4ECB-8370-1D3400EEB963}">
      <dgm:prSet/>
      <dgm:spPr/>
      <dgm:t>
        <a:bodyPr/>
        <a:lstStyle/>
        <a:p>
          <a:pPr rtl="1"/>
          <a:endParaRPr lang="ar-EG"/>
        </a:p>
      </dgm:t>
    </dgm:pt>
    <dgm:pt modelId="{DDF2E357-8505-45CB-97ED-9C06D16E7259}">
      <dgm:prSet custT="1"/>
      <dgm:spPr/>
      <dgm:t>
        <a:bodyPr/>
        <a:lstStyle/>
        <a:p>
          <a:pPr rtl="1"/>
          <a:r>
            <a:rPr lang="ar-EG" sz="1800" b="1" dirty="0" smtClean="0"/>
            <a:t>حماية قيم الحرية والشوري والمساواة والعدل . ووضع الضمانات لممارستها وصيانة الحقوق المتصلة بها .</a:t>
          </a:r>
          <a:endParaRPr lang="ar-EG" sz="1800" b="1" dirty="0"/>
        </a:p>
      </dgm:t>
    </dgm:pt>
    <dgm:pt modelId="{6681D553-0A5C-40E3-B03E-7B9E05AD52DC}" type="parTrans" cxnId="{8BC5E820-767E-4ED4-8F43-74F204956C37}">
      <dgm:prSet/>
      <dgm:spPr/>
      <dgm:t>
        <a:bodyPr/>
        <a:lstStyle/>
        <a:p>
          <a:pPr rtl="1"/>
          <a:endParaRPr lang="ar-EG"/>
        </a:p>
      </dgm:t>
    </dgm:pt>
    <dgm:pt modelId="{100035C8-0F47-4A9B-B958-20CF119AF609}" type="sibTrans" cxnId="{8BC5E820-767E-4ED4-8F43-74F204956C37}">
      <dgm:prSet/>
      <dgm:spPr/>
      <dgm:t>
        <a:bodyPr/>
        <a:lstStyle/>
        <a:p>
          <a:pPr rtl="1"/>
          <a:endParaRPr lang="ar-EG"/>
        </a:p>
      </dgm:t>
    </dgm:pt>
    <dgm:pt modelId="{F91C37C7-E83B-421F-A6BD-D9221D435144}">
      <dgm:prSet custT="1"/>
      <dgm:spPr/>
      <dgm:t>
        <a:bodyPr/>
        <a:lstStyle/>
        <a:p>
          <a:pPr rtl="1"/>
          <a:r>
            <a:rPr lang="ar-EG" sz="1800" b="1" dirty="0" smtClean="0"/>
            <a:t>إعلاء مكانة الإنسان, وصيانة حقوقه, من خلال الابتعاد عن كافة أشكال القمع السياسي من اعتقال وطرد وتعذيب.</a:t>
          </a:r>
          <a:endParaRPr lang="ar-EG" sz="1800" b="1" dirty="0"/>
        </a:p>
      </dgm:t>
    </dgm:pt>
    <dgm:pt modelId="{7055260E-EB75-491A-BD2D-E8C1643A4B1C}" type="parTrans" cxnId="{F880EFE1-A46F-4ABE-AE58-C5E2C130F1AC}">
      <dgm:prSet/>
      <dgm:spPr/>
      <dgm:t>
        <a:bodyPr/>
        <a:lstStyle/>
        <a:p>
          <a:pPr rtl="1"/>
          <a:endParaRPr lang="ar-EG"/>
        </a:p>
      </dgm:t>
    </dgm:pt>
    <dgm:pt modelId="{1428AD61-6FE3-48C2-AD88-9BF883A5FC2E}" type="sibTrans" cxnId="{F880EFE1-A46F-4ABE-AE58-C5E2C130F1AC}">
      <dgm:prSet/>
      <dgm:spPr/>
      <dgm:t>
        <a:bodyPr/>
        <a:lstStyle/>
        <a:p>
          <a:pPr rtl="1"/>
          <a:endParaRPr lang="ar-EG"/>
        </a:p>
      </dgm:t>
    </dgm:pt>
    <dgm:pt modelId="{2040F31F-95CE-4840-BD66-D388FC7B9D63}">
      <dgm:prSet custT="1"/>
      <dgm:spPr/>
      <dgm:t>
        <a:bodyPr/>
        <a:lstStyle/>
        <a:p>
          <a:pPr rtl="1"/>
          <a:r>
            <a:rPr lang="ar-EG" sz="1600" b="1" dirty="0" smtClean="0"/>
            <a:t>تحقيق الوحدة والتكامل والاستقرار من خلال تأكيد الذاتية الثقافية وحصر الصراع السياسي في إطار المصلحة العامة, والتفاف كافة القوي وراء هدف كبير, يتمثل في استكمال التحرر السياسي والاقتصادي والاجتماعي والثقافي, وتحقيق التنمية كمشروع حضاري.</a:t>
          </a:r>
          <a:endParaRPr lang="ar-EG" sz="1600" b="1" dirty="0"/>
        </a:p>
      </dgm:t>
    </dgm:pt>
    <dgm:pt modelId="{915B4578-372A-4F39-A81A-BEEB4BC16475}" type="parTrans" cxnId="{1F6E6C86-AA04-49EE-843A-91456ABE9EA8}">
      <dgm:prSet/>
      <dgm:spPr/>
      <dgm:t>
        <a:bodyPr/>
        <a:lstStyle/>
        <a:p>
          <a:pPr rtl="1"/>
          <a:endParaRPr lang="ar-EG"/>
        </a:p>
      </dgm:t>
    </dgm:pt>
    <dgm:pt modelId="{F8E6D72A-832B-42F7-94FF-0C0D16E334B6}" type="sibTrans" cxnId="{1F6E6C86-AA04-49EE-843A-91456ABE9EA8}">
      <dgm:prSet/>
      <dgm:spPr/>
      <dgm:t>
        <a:bodyPr/>
        <a:lstStyle/>
        <a:p>
          <a:pPr rtl="1"/>
          <a:endParaRPr lang="ar-EG"/>
        </a:p>
      </dgm:t>
    </dgm:pt>
    <dgm:pt modelId="{973B32AA-FC36-4DCB-A95C-EFC127C4CBEC}" type="pres">
      <dgm:prSet presAssocID="{DFB2B0FF-3B14-4FFF-BE1C-B83AB9D2E1CB}" presName="linearFlow" presStyleCnt="0">
        <dgm:presLayoutVars>
          <dgm:dir/>
          <dgm:animLvl val="lvl"/>
          <dgm:resizeHandles val="exact"/>
        </dgm:presLayoutVars>
      </dgm:prSet>
      <dgm:spPr/>
      <dgm:t>
        <a:bodyPr/>
        <a:lstStyle/>
        <a:p>
          <a:pPr rtl="1"/>
          <a:endParaRPr lang="ar-EG"/>
        </a:p>
      </dgm:t>
    </dgm:pt>
    <dgm:pt modelId="{15371748-B805-4DC5-B6CA-68DD0894D4D2}" type="pres">
      <dgm:prSet presAssocID="{4A600B4C-E82B-41E5-8855-4F7B0D2928AF}" presName="composite" presStyleCnt="0"/>
      <dgm:spPr/>
      <dgm:t>
        <a:bodyPr/>
        <a:lstStyle/>
        <a:p>
          <a:pPr rtl="1"/>
          <a:endParaRPr lang="ar-EG"/>
        </a:p>
      </dgm:t>
    </dgm:pt>
    <dgm:pt modelId="{16A621CB-47AC-45F5-9FC6-1C7306AC84A2}" type="pres">
      <dgm:prSet presAssocID="{4A600B4C-E82B-41E5-8855-4F7B0D2928AF}" presName="parentText" presStyleLbl="alignNode1" presStyleIdx="0" presStyleCnt="6">
        <dgm:presLayoutVars>
          <dgm:chMax val="1"/>
          <dgm:bulletEnabled val="1"/>
        </dgm:presLayoutVars>
      </dgm:prSet>
      <dgm:spPr/>
      <dgm:t>
        <a:bodyPr/>
        <a:lstStyle/>
        <a:p>
          <a:pPr rtl="1"/>
          <a:endParaRPr lang="ar-EG"/>
        </a:p>
      </dgm:t>
    </dgm:pt>
    <dgm:pt modelId="{DC30A2DD-0C2B-4DD2-BDB9-06FE66EFBAEE}" type="pres">
      <dgm:prSet presAssocID="{4A600B4C-E82B-41E5-8855-4F7B0D2928AF}" presName="descendantText" presStyleLbl="alignAcc1" presStyleIdx="0" presStyleCnt="6" custScaleY="142989" custLinFactNeighborX="601" custLinFactNeighborY="6426">
        <dgm:presLayoutVars>
          <dgm:bulletEnabled val="1"/>
        </dgm:presLayoutVars>
      </dgm:prSet>
      <dgm:spPr/>
      <dgm:t>
        <a:bodyPr/>
        <a:lstStyle/>
        <a:p>
          <a:pPr rtl="1"/>
          <a:endParaRPr lang="ar-EG"/>
        </a:p>
      </dgm:t>
    </dgm:pt>
    <dgm:pt modelId="{A6CA9B78-4235-4E70-8755-B015D4AC5730}" type="pres">
      <dgm:prSet presAssocID="{33506B10-7659-49E7-926D-6B7412FDB623}" presName="sp" presStyleCnt="0"/>
      <dgm:spPr/>
      <dgm:t>
        <a:bodyPr/>
        <a:lstStyle/>
        <a:p>
          <a:pPr rtl="1"/>
          <a:endParaRPr lang="ar-EG"/>
        </a:p>
      </dgm:t>
    </dgm:pt>
    <dgm:pt modelId="{D3922079-15B1-4F39-9FAE-709554300817}" type="pres">
      <dgm:prSet presAssocID="{4FDF745A-75A4-4F25-96E7-BFE288F667C7}" presName="composite" presStyleCnt="0"/>
      <dgm:spPr/>
      <dgm:t>
        <a:bodyPr/>
        <a:lstStyle/>
        <a:p>
          <a:pPr rtl="1"/>
          <a:endParaRPr lang="ar-EG"/>
        </a:p>
      </dgm:t>
    </dgm:pt>
    <dgm:pt modelId="{1226FD0C-DCA0-4932-A2F5-8AB97B6ADB13}" type="pres">
      <dgm:prSet presAssocID="{4FDF745A-75A4-4F25-96E7-BFE288F667C7}" presName="parentText" presStyleLbl="alignNode1" presStyleIdx="1" presStyleCnt="6">
        <dgm:presLayoutVars>
          <dgm:chMax val="1"/>
          <dgm:bulletEnabled val="1"/>
        </dgm:presLayoutVars>
      </dgm:prSet>
      <dgm:spPr/>
      <dgm:t>
        <a:bodyPr/>
        <a:lstStyle/>
        <a:p>
          <a:pPr rtl="1"/>
          <a:endParaRPr lang="ar-EG"/>
        </a:p>
      </dgm:t>
    </dgm:pt>
    <dgm:pt modelId="{99FDA622-3BE8-4793-8B88-AAA7B4C80192}" type="pres">
      <dgm:prSet presAssocID="{4FDF745A-75A4-4F25-96E7-BFE288F667C7}" presName="descendantText" presStyleLbl="alignAcc1" presStyleIdx="1" presStyleCnt="6" custScaleY="133170" custLinFactNeighborY="14202">
        <dgm:presLayoutVars>
          <dgm:bulletEnabled val="1"/>
        </dgm:presLayoutVars>
      </dgm:prSet>
      <dgm:spPr/>
      <dgm:t>
        <a:bodyPr/>
        <a:lstStyle/>
        <a:p>
          <a:pPr rtl="1"/>
          <a:endParaRPr lang="ar-EG"/>
        </a:p>
      </dgm:t>
    </dgm:pt>
    <dgm:pt modelId="{D4936C19-EFF1-41DC-937F-D8984B139C39}" type="pres">
      <dgm:prSet presAssocID="{EE2CDA77-02B1-4499-883B-69EC25586817}" presName="sp" presStyleCnt="0"/>
      <dgm:spPr/>
      <dgm:t>
        <a:bodyPr/>
        <a:lstStyle/>
        <a:p>
          <a:pPr rtl="1"/>
          <a:endParaRPr lang="ar-EG"/>
        </a:p>
      </dgm:t>
    </dgm:pt>
    <dgm:pt modelId="{76C3FDFB-ECD6-4D1D-876F-9EC586C4E24B}" type="pres">
      <dgm:prSet presAssocID="{3CB8ECFD-343C-4AED-9402-FAE725AD296A}" presName="composite" presStyleCnt="0"/>
      <dgm:spPr/>
      <dgm:t>
        <a:bodyPr/>
        <a:lstStyle/>
        <a:p>
          <a:pPr rtl="1"/>
          <a:endParaRPr lang="ar-EG"/>
        </a:p>
      </dgm:t>
    </dgm:pt>
    <dgm:pt modelId="{6BF7E8CA-0AE4-4966-86EE-7391677589DF}" type="pres">
      <dgm:prSet presAssocID="{3CB8ECFD-343C-4AED-9402-FAE725AD296A}" presName="parentText" presStyleLbl="alignNode1" presStyleIdx="2" presStyleCnt="6">
        <dgm:presLayoutVars>
          <dgm:chMax val="1"/>
          <dgm:bulletEnabled val="1"/>
        </dgm:presLayoutVars>
      </dgm:prSet>
      <dgm:spPr/>
      <dgm:t>
        <a:bodyPr/>
        <a:lstStyle/>
        <a:p>
          <a:pPr rtl="1"/>
          <a:endParaRPr lang="ar-EG"/>
        </a:p>
      </dgm:t>
    </dgm:pt>
    <dgm:pt modelId="{BBA74F53-610D-4162-A4CE-6AEA0CD275F6}" type="pres">
      <dgm:prSet presAssocID="{3CB8ECFD-343C-4AED-9402-FAE725AD296A}" presName="descendantText" presStyleLbl="alignAcc1" presStyleIdx="2" presStyleCnt="6" custScaleY="119401" custLinFactNeighborY="17039">
        <dgm:presLayoutVars>
          <dgm:bulletEnabled val="1"/>
        </dgm:presLayoutVars>
      </dgm:prSet>
      <dgm:spPr/>
      <dgm:t>
        <a:bodyPr/>
        <a:lstStyle/>
        <a:p>
          <a:pPr rtl="1"/>
          <a:endParaRPr lang="ar-EG"/>
        </a:p>
      </dgm:t>
    </dgm:pt>
    <dgm:pt modelId="{52717ADB-A838-484C-8847-B81EB71E4E1F}" type="pres">
      <dgm:prSet presAssocID="{3FA8FB8C-666B-4DB1-B59D-7F1753A07F63}" presName="sp" presStyleCnt="0"/>
      <dgm:spPr/>
      <dgm:t>
        <a:bodyPr/>
        <a:lstStyle/>
        <a:p>
          <a:pPr rtl="1"/>
          <a:endParaRPr lang="ar-EG"/>
        </a:p>
      </dgm:t>
    </dgm:pt>
    <dgm:pt modelId="{87876EBB-E5FF-447A-97A6-5ADC22B9995A}" type="pres">
      <dgm:prSet presAssocID="{190C3CBF-0DF8-46FA-AE42-97E1DA480CD1}" presName="composite" presStyleCnt="0"/>
      <dgm:spPr/>
      <dgm:t>
        <a:bodyPr/>
        <a:lstStyle/>
        <a:p>
          <a:pPr rtl="1"/>
          <a:endParaRPr lang="ar-EG"/>
        </a:p>
      </dgm:t>
    </dgm:pt>
    <dgm:pt modelId="{8ABBFC0E-C57F-401F-9F35-9BFF73AF4383}" type="pres">
      <dgm:prSet presAssocID="{190C3CBF-0DF8-46FA-AE42-97E1DA480CD1}" presName="parentText" presStyleLbl="alignNode1" presStyleIdx="3" presStyleCnt="6" custScaleY="112346" custLinFactNeighborX="10021" custLinFactNeighborY="-1399">
        <dgm:presLayoutVars>
          <dgm:chMax val="1"/>
          <dgm:bulletEnabled val="1"/>
        </dgm:presLayoutVars>
      </dgm:prSet>
      <dgm:spPr/>
      <dgm:t>
        <a:bodyPr/>
        <a:lstStyle/>
        <a:p>
          <a:pPr rtl="1"/>
          <a:endParaRPr lang="ar-EG"/>
        </a:p>
      </dgm:t>
    </dgm:pt>
    <dgm:pt modelId="{B371829A-0EB9-4330-8AB3-5F1D14A7626A}" type="pres">
      <dgm:prSet presAssocID="{190C3CBF-0DF8-46FA-AE42-97E1DA480CD1}" presName="descendantText" presStyleLbl="alignAcc1" presStyleIdx="3" presStyleCnt="6" custScaleY="113531" custLinFactNeighborY="20638">
        <dgm:presLayoutVars>
          <dgm:bulletEnabled val="1"/>
        </dgm:presLayoutVars>
      </dgm:prSet>
      <dgm:spPr/>
      <dgm:t>
        <a:bodyPr/>
        <a:lstStyle/>
        <a:p>
          <a:pPr rtl="1"/>
          <a:endParaRPr lang="ar-EG"/>
        </a:p>
      </dgm:t>
    </dgm:pt>
    <dgm:pt modelId="{727161E1-3410-42F3-9558-76914B9DF5A7}" type="pres">
      <dgm:prSet presAssocID="{28A640A5-BA5E-42CA-9F44-893228235320}" presName="sp" presStyleCnt="0"/>
      <dgm:spPr/>
      <dgm:t>
        <a:bodyPr/>
        <a:lstStyle/>
        <a:p>
          <a:pPr rtl="1"/>
          <a:endParaRPr lang="ar-EG"/>
        </a:p>
      </dgm:t>
    </dgm:pt>
    <dgm:pt modelId="{79DD4A1D-5CDE-4906-81A7-4FB4FB903802}" type="pres">
      <dgm:prSet presAssocID="{DE51FA2F-E3B9-482C-8314-C7B3DA25F1E0}" presName="composite" presStyleCnt="0"/>
      <dgm:spPr/>
      <dgm:t>
        <a:bodyPr/>
        <a:lstStyle/>
        <a:p>
          <a:pPr rtl="1"/>
          <a:endParaRPr lang="ar-EG"/>
        </a:p>
      </dgm:t>
    </dgm:pt>
    <dgm:pt modelId="{37D2A476-6E0C-4B7E-8272-E763073BB289}" type="pres">
      <dgm:prSet presAssocID="{DE51FA2F-E3B9-482C-8314-C7B3DA25F1E0}" presName="parentText" presStyleLbl="alignNode1" presStyleIdx="4" presStyleCnt="6" custScaleY="128527" custLinFactNeighborX="10021" custLinFactNeighborY="-1399">
        <dgm:presLayoutVars>
          <dgm:chMax val="1"/>
          <dgm:bulletEnabled val="1"/>
        </dgm:presLayoutVars>
      </dgm:prSet>
      <dgm:spPr/>
      <dgm:t>
        <a:bodyPr/>
        <a:lstStyle/>
        <a:p>
          <a:pPr rtl="1"/>
          <a:endParaRPr lang="ar-EG"/>
        </a:p>
      </dgm:t>
    </dgm:pt>
    <dgm:pt modelId="{D1FA47F7-4B38-4B8C-A1F9-6C0795FD21BC}" type="pres">
      <dgm:prSet presAssocID="{DE51FA2F-E3B9-482C-8314-C7B3DA25F1E0}" presName="descendantText" presStyleLbl="alignAcc1" presStyleIdx="4" presStyleCnt="6" custScaleY="130124" custLinFactNeighborY="13817">
        <dgm:presLayoutVars>
          <dgm:bulletEnabled val="1"/>
        </dgm:presLayoutVars>
      </dgm:prSet>
      <dgm:spPr/>
      <dgm:t>
        <a:bodyPr/>
        <a:lstStyle/>
        <a:p>
          <a:pPr rtl="1"/>
          <a:endParaRPr lang="ar-EG"/>
        </a:p>
      </dgm:t>
    </dgm:pt>
    <dgm:pt modelId="{AFABCFB1-383E-4F95-89DB-1BBCFB7BFF2C}" type="pres">
      <dgm:prSet presAssocID="{7A4422E3-A2B8-4749-8C69-8046D9989026}" presName="sp" presStyleCnt="0"/>
      <dgm:spPr/>
      <dgm:t>
        <a:bodyPr/>
        <a:lstStyle/>
        <a:p>
          <a:pPr rtl="1"/>
          <a:endParaRPr lang="ar-EG"/>
        </a:p>
      </dgm:t>
    </dgm:pt>
    <dgm:pt modelId="{BF5D9F2B-124D-4891-AC74-C25F9037C6D5}" type="pres">
      <dgm:prSet presAssocID="{BA5AC3F2-11D4-4053-9F00-35D69FA4E623}" presName="composite" presStyleCnt="0"/>
      <dgm:spPr/>
      <dgm:t>
        <a:bodyPr/>
        <a:lstStyle/>
        <a:p>
          <a:pPr rtl="1"/>
          <a:endParaRPr lang="ar-EG"/>
        </a:p>
      </dgm:t>
    </dgm:pt>
    <dgm:pt modelId="{04A50B38-CE23-43FF-B242-AE09BFDB07E5}" type="pres">
      <dgm:prSet presAssocID="{BA5AC3F2-11D4-4053-9F00-35D69FA4E623}" presName="parentText" presStyleLbl="alignNode1" presStyleIdx="5" presStyleCnt="6" custScaleY="132517" custLinFactNeighborX="10021" custLinFactNeighborY="-1399">
        <dgm:presLayoutVars>
          <dgm:chMax val="1"/>
          <dgm:bulletEnabled val="1"/>
        </dgm:presLayoutVars>
      </dgm:prSet>
      <dgm:spPr/>
      <dgm:t>
        <a:bodyPr/>
        <a:lstStyle/>
        <a:p>
          <a:pPr rtl="1"/>
          <a:endParaRPr lang="ar-EG"/>
        </a:p>
      </dgm:t>
    </dgm:pt>
    <dgm:pt modelId="{AEDEC8B7-A4BB-4048-B39D-9BBBCEC47631}" type="pres">
      <dgm:prSet presAssocID="{BA5AC3F2-11D4-4053-9F00-35D69FA4E623}" presName="descendantText" presStyleLbl="alignAcc1" presStyleIdx="5" presStyleCnt="6" custScaleY="200630" custLinFactNeighborY="6482">
        <dgm:presLayoutVars>
          <dgm:bulletEnabled val="1"/>
        </dgm:presLayoutVars>
      </dgm:prSet>
      <dgm:spPr/>
      <dgm:t>
        <a:bodyPr/>
        <a:lstStyle/>
        <a:p>
          <a:pPr rtl="1"/>
          <a:endParaRPr lang="ar-EG"/>
        </a:p>
      </dgm:t>
    </dgm:pt>
  </dgm:ptLst>
  <dgm:cxnLst>
    <dgm:cxn modelId="{81116460-1E2A-4C95-A01F-C53124D9BCB4}" type="presOf" srcId="{F91C37C7-E83B-421F-A6BD-D9221D435144}" destId="{D1FA47F7-4B38-4B8C-A1F9-6C0795FD21BC}" srcOrd="0" destOrd="0" presId="urn:microsoft.com/office/officeart/2005/8/layout/chevron2"/>
    <dgm:cxn modelId="{6FF8B820-F8D2-49BF-9D12-CC4FEDE51B8C}" type="presOf" srcId="{DFB2B0FF-3B14-4FFF-BE1C-B83AB9D2E1CB}" destId="{973B32AA-FC36-4DCB-A95C-EFC127C4CBEC}" srcOrd="0" destOrd="0" presId="urn:microsoft.com/office/officeart/2005/8/layout/chevron2"/>
    <dgm:cxn modelId="{99B47F6D-53F6-4887-BFCB-C84EFCBC29A5}" type="presOf" srcId="{DE51FA2F-E3B9-482C-8314-C7B3DA25F1E0}" destId="{37D2A476-6E0C-4B7E-8272-E763073BB289}" srcOrd="0" destOrd="0" presId="urn:microsoft.com/office/officeart/2005/8/layout/chevron2"/>
    <dgm:cxn modelId="{C98B5CEF-F88F-409A-AD3D-2B24797C5F33}" type="presOf" srcId="{CC9F4F3E-236C-444D-8AD1-D008C6B850BE}" destId="{99FDA622-3BE8-4793-8B88-AAA7B4C80192}" srcOrd="0" destOrd="0" presId="urn:microsoft.com/office/officeart/2005/8/layout/chevron2"/>
    <dgm:cxn modelId="{F3AC7028-1B90-461B-9BCD-06ABB7FF5305}" type="presOf" srcId="{4FDF745A-75A4-4F25-96E7-BFE288F667C7}" destId="{1226FD0C-DCA0-4932-A2F5-8AB97B6ADB13}" srcOrd="0" destOrd="0" presId="urn:microsoft.com/office/officeart/2005/8/layout/chevron2"/>
    <dgm:cxn modelId="{622887BE-26DA-4D30-900E-D92FB85191C7}" type="presOf" srcId="{795AB85A-24EC-4843-AB3D-7F730AA25455}" destId="{DC30A2DD-0C2B-4DD2-BDB9-06FE66EFBAEE}" srcOrd="0" destOrd="0" presId="urn:microsoft.com/office/officeart/2005/8/layout/chevron2"/>
    <dgm:cxn modelId="{812BDBAA-A202-493A-813D-7A1A6DF7B550}" type="presOf" srcId="{190C3CBF-0DF8-46FA-AE42-97E1DA480CD1}" destId="{8ABBFC0E-C57F-401F-9F35-9BFF73AF4383}" srcOrd="0" destOrd="0" presId="urn:microsoft.com/office/officeart/2005/8/layout/chevron2"/>
    <dgm:cxn modelId="{8C6A440E-A882-4A9A-B269-491249078AE7}" srcId="{DFB2B0FF-3B14-4FFF-BE1C-B83AB9D2E1CB}" destId="{DE51FA2F-E3B9-482C-8314-C7B3DA25F1E0}" srcOrd="4" destOrd="0" parTransId="{8B68F7DC-6DFD-4EA5-A19A-B1A174261AEC}" sibTransId="{7A4422E3-A2B8-4749-8C69-8046D9989026}"/>
    <dgm:cxn modelId="{DAAAC575-2EA7-416E-957B-3ECBB6F53B08}" type="presOf" srcId="{4A600B4C-E82B-41E5-8855-4F7B0D2928AF}" destId="{16A621CB-47AC-45F5-9FC6-1C7306AC84A2}" srcOrd="0" destOrd="0" presId="urn:microsoft.com/office/officeart/2005/8/layout/chevron2"/>
    <dgm:cxn modelId="{7B837DB3-9DDF-4B61-999B-49FF05627067}" srcId="{DFB2B0FF-3B14-4FFF-BE1C-B83AB9D2E1CB}" destId="{3CB8ECFD-343C-4AED-9402-FAE725AD296A}" srcOrd="2" destOrd="0" parTransId="{910CD7FA-8DDE-42D6-BA66-F84706C2E83D}" sibTransId="{3FA8FB8C-666B-4DB1-B59D-7F1753A07F63}"/>
    <dgm:cxn modelId="{1021FB36-DC92-4AD3-B840-2D117E20C43E}" srcId="{DFB2B0FF-3B14-4FFF-BE1C-B83AB9D2E1CB}" destId="{4FDF745A-75A4-4F25-96E7-BFE288F667C7}" srcOrd="1" destOrd="0" parTransId="{852335CE-D2B4-4A14-8FFE-2EA6A742DF9D}" sibTransId="{EE2CDA77-02B1-4499-883B-69EC25586817}"/>
    <dgm:cxn modelId="{1F6E6C86-AA04-49EE-843A-91456ABE9EA8}" srcId="{BA5AC3F2-11D4-4053-9F00-35D69FA4E623}" destId="{2040F31F-95CE-4840-BD66-D388FC7B9D63}" srcOrd="0" destOrd="0" parTransId="{915B4578-372A-4F39-A81A-BEEB4BC16475}" sibTransId="{F8E6D72A-832B-42F7-94FF-0C0D16E334B6}"/>
    <dgm:cxn modelId="{8C9D3A98-4529-41EF-905D-94D3248B5841}" srcId="{4A600B4C-E82B-41E5-8855-4F7B0D2928AF}" destId="{795AB85A-24EC-4843-AB3D-7F730AA25455}" srcOrd="0" destOrd="0" parTransId="{A075C203-5C57-470C-84A9-DC038CA5D839}" sibTransId="{6AC8DCFA-3D0A-403D-AEDE-F2815ADE02C1}"/>
    <dgm:cxn modelId="{95ED3B02-A600-42F6-AB54-D6508CF31784}" srcId="{4A600B4C-E82B-41E5-8855-4F7B0D2928AF}" destId="{6D36EFDF-9241-4FB7-ADD4-DBCB80C6B195}" srcOrd="2" destOrd="0" parTransId="{ED45651A-5963-405F-A8A5-321BE93B8F95}" sibTransId="{BBF61284-A4C9-4180-8784-EA20C33DE31E}"/>
    <dgm:cxn modelId="{E929CA4D-51C7-460F-B726-3B161404B576}" srcId="{4A600B4C-E82B-41E5-8855-4F7B0D2928AF}" destId="{F1FE4BC4-C7B4-4FB8-9EA8-B494FA6B3F69}" srcOrd="1" destOrd="0" parTransId="{49D429C4-83EB-4DEE-9634-84837667D6E7}" sibTransId="{AE6AB148-6128-4312-9B26-2C46292D0124}"/>
    <dgm:cxn modelId="{B394B401-BF3B-4A16-B9FD-BD3E693F2C6A}" type="presOf" srcId="{F1FE4BC4-C7B4-4FB8-9EA8-B494FA6B3F69}" destId="{DC30A2DD-0C2B-4DD2-BDB9-06FE66EFBAEE}" srcOrd="0" destOrd="1" presId="urn:microsoft.com/office/officeart/2005/8/layout/chevron2"/>
    <dgm:cxn modelId="{6A20C7DD-51D4-4974-9CD6-63E309FC4363}" type="presOf" srcId="{2040F31F-95CE-4840-BD66-D388FC7B9D63}" destId="{AEDEC8B7-A4BB-4048-B39D-9BBBCEC47631}" srcOrd="0" destOrd="0" presId="urn:microsoft.com/office/officeart/2005/8/layout/chevron2"/>
    <dgm:cxn modelId="{B0A3FA6D-83E4-4C1E-8BB0-17068457430F}" srcId="{DFB2B0FF-3B14-4FFF-BE1C-B83AB9D2E1CB}" destId="{190C3CBF-0DF8-46FA-AE42-97E1DA480CD1}" srcOrd="3" destOrd="0" parTransId="{C804AF2E-C3F1-40F7-AA0D-98FCA35F39C5}" sibTransId="{28A640A5-BA5E-42CA-9F44-893228235320}"/>
    <dgm:cxn modelId="{5B309E28-982C-4E6F-8636-8BD3B7DB6AA2}" type="presOf" srcId="{BA5AC3F2-11D4-4053-9F00-35D69FA4E623}" destId="{04A50B38-CE23-43FF-B242-AE09BFDB07E5}" srcOrd="0" destOrd="0" presId="urn:microsoft.com/office/officeart/2005/8/layout/chevron2"/>
    <dgm:cxn modelId="{F3AB4289-8A00-4ECB-8370-1D3400EEB963}" srcId="{3CB8ECFD-343C-4AED-9402-FAE725AD296A}" destId="{C8C4F821-791D-403B-96F1-377888B8DC68}" srcOrd="1" destOrd="0" parTransId="{62B3AD09-8930-48CE-A270-161D53970770}" sibTransId="{FB36BF93-C1F0-4493-8C93-8574C617E335}"/>
    <dgm:cxn modelId="{D02E4F8A-1CF9-47AD-8FE3-F96E9C01970C}" type="presOf" srcId="{DDF2E357-8505-45CB-97ED-9C06D16E7259}" destId="{B371829A-0EB9-4330-8AB3-5F1D14A7626A}" srcOrd="0" destOrd="0" presId="urn:microsoft.com/office/officeart/2005/8/layout/chevron2"/>
    <dgm:cxn modelId="{7909E918-F766-4AD1-9F08-8FAC846539EF}" type="presOf" srcId="{6D36EFDF-9241-4FB7-ADD4-DBCB80C6B195}" destId="{DC30A2DD-0C2B-4DD2-BDB9-06FE66EFBAEE}" srcOrd="0" destOrd="2" presId="urn:microsoft.com/office/officeart/2005/8/layout/chevron2"/>
    <dgm:cxn modelId="{CEFD1A8C-F2AE-4C63-9671-F7B6B479E446}" srcId="{3CB8ECFD-343C-4AED-9402-FAE725AD296A}" destId="{2F6E4C19-A2EF-4026-B3CA-92460B75E792}" srcOrd="0" destOrd="0" parTransId="{84DDC86C-1D4A-41C7-9A18-4928C53DBB27}" sibTransId="{449A3BF2-528E-46A4-8E5F-4F3C09BA01E6}"/>
    <dgm:cxn modelId="{366D926E-6A69-40CE-8374-58287233D0E7}" type="presOf" srcId="{C8C4F821-791D-403B-96F1-377888B8DC68}" destId="{BBA74F53-610D-4162-A4CE-6AEA0CD275F6}" srcOrd="0" destOrd="1" presId="urn:microsoft.com/office/officeart/2005/8/layout/chevron2"/>
    <dgm:cxn modelId="{577911E6-416D-4A04-85B4-54A6EDCA519A}" type="presOf" srcId="{3CB8ECFD-343C-4AED-9402-FAE725AD296A}" destId="{6BF7E8CA-0AE4-4966-86EE-7391677589DF}" srcOrd="0" destOrd="0" presId="urn:microsoft.com/office/officeart/2005/8/layout/chevron2"/>
    <dgm:cxn modelId="{FEA568A6-19CC-443E-A391-2FDB59F3BC41}" srcId="{DFB2B0FF-3B14-4FFF-BE1C-B83AB9D2E1CB}" destId="{4A600B4C-E82B-41E5-8855-4F7B0D2928AF}" srcOrd="0" destOrd="0" parTransId="{018ACA1F-5B5F-407F-A150-FFC881D193E6}" sibTransId="{33506B10-7659-49E7-926D-6B7412FDB623}"/>
    <dgm:cxn modelId="{8BC5E820-767E-4ED4-8F43-74F204956C37}" srcId="{190C3CBF-0DF8-46FA-AE42-97E1DA480CD1}" destId="{DDF2E357-8505-45CB-97ED-9C06D16E7259}" srcOrd="0" destOrd="0" parTransId="{6681D553-0A5C-40E3-B03E-7B9E05AD52DC}" sibTransId="{100035C8-0F47-4A9B-B958-20CF119AF609}"/>
    <dgm:cxn modelId="{F8A1E7FC-7D2E-4C88-A1BB-CD6A71F7260C}" srcId="{DFB2B0FF-3B14-4FFF-BE1C-B83AB9D2E1CB}" destId="{BA5AC3F2-11D4-4053-9F00-35D69FA4E623}" srcOrd="5" destOrd="0" parTransId="{C790249D-1D48-4D6C-9CEE-1A40A4D133C6}" sibTransId="{412849AF-3541-4441-A835-AB967C02636F}"/>
    <dgm:cxn modelId="{D387B7D3-95C9-493C-84CB-B31E2D4E3CDE}" srcId="{4FDF745A-75A4-4F25-96E7-BFE288F667C7}" destId="{CC9F4F3E-236C-444D-8AD1-D008C6B850BE}" srcOrd="0" destOrd="0" parTransId="{43860D89-6DDA-4B07-87EA-58CB82B14DF3}" sibTransId="{661B2E9C-0B15-4106-80AB-EE7DB61B2DAD}"/>
    <dgm:cxn modelId="{F880EFE1-A46F-4ABE-AE58-C5E2C130F1AC}" srcId="{DE51FA2F-E3B9-482C-8314-C7B3DA25F1E0}" destId="{F91C37C7-E83B-421F-A6BD-D9221D435144}" srcOrd="0" destOrd="0" parTransId="{7055260E-EB75-491A-BD2D-E8C1643A4B1C}" sibTransId="{1428AD61-6FE3-48C2-AD88-9BF883A5FC2E}"/>
    <dgm:cxn modelId="{ADEEBD4E-EA4C-464A-9517-77B4E39F08E0}" type="presOf" srcId="{2F6E4C19-A2EF-4026-B3CA-92460B75E792}" destId="{BBA74F53-610D-4162-A4CE-6AEA0CD275F6}" srcOrd="0" destOrd="0" presId="urn:microsoft.com/office/officeart/2005/8/layout/chevron2"/>
    <dgm:cxn modelId="{D4697979-120C-46D8-9EF3-FD62F137BB72}" type="presParOf" srcId="{973B32AA-FC36-4DCB-A95C-EFC127C4CBEC}" destId="{15371748-B805-4DC5-B6CA-68DD0894D4D2}" srcOrd="0" destOrd="0" presId="urn:microsoft.com/office/officeart/2005/8/layout/chevron2"/>
    <dgm:cxn modelId="{63C03713-F4F3-4AB3-A0FB-9F22BB166A0C}" type="presParOf" srcId="{15371748-B805-4DC5-B6CA-68DD0894D4D2}" destId="{16A621CB-47AC-45F5-9FC6-1C7306AC84A2}" srcOrd="0" destOrd="0" presId="urn:microsoft.com/office/officeart/2005/8/layout/chevron2"/>
    <dgm:cxn modelId="{DF3BFAEF-F9D3-4A07-A295-ED4E35B02D03}" type="presParOf" srcId="{15371748-B805-4DC5-B6CA-68DD0894D4D2}" destId="{DC30A2DD-0C2B-4DD2-BDB9-06FE66EFBAEE}" srcOrd="1" destOrd="0" presId="urn:microsoft.com/office/officeart/2005/8/layout/chevron2"/>
    <dgm:cxn modelId="{2842C8CC-04C9-4189-9818-C7641B131E8E}" type="presParOf" srcId="{973B32AA-FC36-4DCB-A95C-EFC127C4CBEC}" destId="{A6CA9B78-4235-4E70-8755-B015D4AC5730}" srcOrd="1" destOrd="0" presId="urn:microsoft.com/office/officeart/2005/8/layout/chevron2"/>
    <dgm:cxn modelId="{8BD25138-8BDA-4288-B8D3-8495F4513B18}" type="presParOf" srcId="{973B32AA-FC36-4DCB-A95C-EFC127C4CBEC}" destId="{D3922079-15B1-4F39-9FAE-709554300817}" srcOrd="2" destOrd="0" presId="urn:microsoft.com/office/officeart/2005/8/layout/chevron2"/>
    <dgm:cxn modelId="{CC892BB3-42A9-4B7F-B081-8254650E2411}" type="presParOf" srcId="{D3922079-15B1-4F39-9FAE-709554300817}" destId="{1226FD0C-DCA0-4932-A2F5-8AB97B6ADB13}" srcOrd="0" destOrd="0" presId="urn:microsoft.com/office/officeart/2005/8/layout/chevron2"/>
    <dgm:cxn modelId="{7471D5A7-8BF8-4046-A511-31D5F0E4D40F}" type="presParOf" srcId="{D3922079-15B1-4F39-9FAE-709554300817}" destId="{99FDA622-3BE8-4793-8B88-AAA7B4C80192}" srcOrd="1" destOrd="0" presId="urn:microsoft.com/office/officeart/2005/8/layout/chevron2"/>
    <dgm:cxn modelId="{E23B1D03-2280-45B0-8546-E992D9531D3B}" type="presParOf" srcId="{973B32AA-FC36-4DCB-A95C-EFC127C4CBEC}" destId="{D4936C19-EFF1-41DC-937F-D8984B139C39}" srcOrd="3" destOrd="0" presId="urn:microsoft.com/office/officeart/2005/8/layout/chevron2"/>
    <dgm:cxn modelId="{A0A8CDE7-8AEB-4659-B876-7ACA0BC8994D}" type="presParOf" srcId="{973B32AA-FC36-4DCB-A95C-EFC127C4CBEC}" destId="{76C3FDFB-ECD6-4D1D-876F-9EC586C4E24B}" srcOrd="4" destOrd="0" presId="urn:microsoft.com/office/officeart/2005/8/layout/chevron2"/>
    <dgm:cxn modelId="{D756CF91-A68E-4D7F-B641-E85784CF51BE}" type="presParOf" srcId="{76C3FDFB-ECD6-4D1D-876F-9EC586C4E24B}" destId="{6BF7E8CA-0AE4-4966-86EE-7391677589DF}" srcOrd="0" destOrd="0" presId="urn:microsoft.com/office/officeart/2005/8/layout/chevron2"/>
    <dgm:cxn modelId="{C18AF8C9-1285-4A44-B134-7314FB64631C}" type="presParOf" srcId="{76C3FDFB-ECD6-4D1D-876F-9EC586C4E24B}" destId="{BBA74F53-610D-4162-A4CE-6AEA0CD275F6}" srcOrd="1" destOrd="0" presId="urn:microsoft.com/office/officeart/2005/8/layout/chevron2"/>
    <dgm:cxn modelId="{FDAB0AED-9F3A-4FD2-8EBA-DC8DF94AB288}" type="presParOf" srcId="{973B32AA-FC36-4DCB-A95C-EFC127C4CBEC}" destId="{52717ADB-A838-484C-8847-B81EB71E4E1F}" srcOrd="5" destOrd="0" presId="urn:microsoft.com/office/officeart/2005/8/layout/chevron2"/>
    <dgm:cxn modelId="{CD73DA79-3044-4579-8DE3-75B200844CD4}" type="presParOf" srcId="{973B32AA-FC36-4DCB-A95C-EFC127C4CBEC}" destId="{87876EBB-E5FF-447A-97A6-5ADC22B9995A}" srcOrd="6" destOrd="0" presId="urn:microsoft.com/office/officeart/2005/8/layout/chevron2"/>
    <dgm:cxn modelId="{7C4C7A87-5CA0-4B5F-B268-6FD4043C236F}" type="presParOf" srcId="{87876EBB-E5FF-447A-97A6-5ADC22B9995A}" destId="{8ABBFC0E-C57F-401F-9F35-9BFF73AF4383}" srcOrd="0" destOrd="0" presId="urn:microsoft.com/office/officeart/2005/8/layout/chevron2"/>
    <dgm:cxn modelId="{C2BA0CEE-8F66-4BE9-B72B-BAD4446B23B5}" type="presParOf" srcId="{87876EBB-E5FF-447A-97A6-5ADC22B9995A}" destId="{B371829A-0EB9-4330-8AB3-5F1D14A7626A}" srcOrd="1" destOrd="0" presId="urn:microsoft.com/office/officeart/2005/8/layout/chevron2"/>
    <dgm:cxn modelId="{9640FB5E-E989-4579-9C2A-E732F6226BFA}" type="presParOf" srcId="{973B32AA-FC36-4DCB-A95C-EFC127C4CBEC}" destId="{727161E1-3410-42F3-9558-76914B9DF5A7}" srcOrd="7" destOrd="0" presId="urn:microsoft.com/office/officeart/2005/8/layout/chevron2"/>
    <dgm:cxn modelId="{EEB4D531-0772-4926-8BCC-187A9A7FA34E}" type="presParOf" srcId="{973B32AA-FC36-4DCB-A95C-EFC127C4CBEC}" destId="{79DD4A1D-5CDE-4906-81A7-4FB4FB903802}" srcOrd="8" destOrd="0" presId="urn:microsoft.com/office/officeart/2005/8/layout/chevron2"/>
    <dgm:cxn modelId="{912851B5-F3F1-4A93-8A45-9B0463C7F19B}" type="presParOf" srcId="{79DD4A1D-5CDE-4906-81A7-4FB4FB903802}" destId="{37D2A476-6E0C-4B7E-8272-E763073BB289}" srcOrd="0" destOrd="0" presId="urn:microsoft.com/office/officeart/2005/8/layout/chevron2"/>
    <dgm:cxn modelId="{6CAAE255-DC46-450F-8847-6B679D8198B8}" type="presParOf" srcId="{79DD4A1D-5CDE-4906-81A7-4FB4FB903802}" destId="{D1FA47F7-4B38-4B8C-A1F9-6C0795FD21BC}" srcOrd="1" destOrd="0" presId="urn:microsoft.com/office/officeart/2005/8/layout/chevron2"/>
    <dgm:cxn modelId="{E93A0D66-909F-4E9B-BABB-6D1C1290123D}" type="presParOf" srcId="{973B32AA-FC36-4DCB-A95C-EFC127C4CBEC}" destId="{AFABCFB1-383E-4F95-89DB-1BBCFB7BFF2C}" srcOrd="9" destOrd="0" presId="urn:microsoft.com/office/officeart/2005/8/layout/chevron2"/>
    <dgm:cxn modelId="{D686022C-DA5E-4E5C-810C-D584A971F113}" type="presParOf" srcId="{973B32AA-FC36-4DCB-A95C-EFC127C4CBEC}" destId="{BF5D9F2B-124D-4891-AC74-C25F9037C6D5}" srcOrd="10" destOrd="0" presId="urn:microsoft.com/office/officeart/2005/8/layout/chevron2"/>
    <dgm:cxn modelId="{206EC050-ACC9-47FB-87D1-EA5E70011A80}" type="presParOf" srcId="{BF5D9F2B-124D-4891-AC74-C25F9037C6D5}" destId="{04A50B38-CE23-43FF-B242-AE09BFDB07E5}" srcOrd="0" destOrd="0" presId="urn:microsoft.com/office/officeart/2005/8/layout/chevron2"/>
    <dgm:cxn modelId="{ED3FC9ED-B284-4A10-8537-BEB53613BC9E}" type="presParOf" srcId="{BF5D9F2B-124D-4891-AC74-C25F9037C6D5}" destId="{AEDEC8B7-A4BB-4048-B39D-9BBBCEC4763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CAA8-8084-474A-A928-A5D448A5C9A5}">
      <dsp:nvSpPr>
        <dsp:cNvPr id="0" name=""/>
        <dsp:cNvSpPr/>
      </dsp:nvSpPr>
      <dsp:spPr>
        <a:xfrm>
          <a:off x="-5777171" y="-884761"/>
          <a:ext cx="6882091" cy="6882091"/>
        </a:xfrm>
        <a:prstGeom prst="blockArc">
          <a:avLst>
            <a:gd name="adj1" fmla="val 18900000"/>
            <a:gd name="adj2" fmla="val 2700000"/>
            <a:gd name="adj3" fmla="val 314"/>
          </a:avLst>
        </a:pr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6A98FAD-82A8-4D20-B8FF-D81907E089FB}">
      <dsp:nvSpPr>
        <dsp:cNvPr id="0" name=""/>
        <dsp:cNvSpPr/>
      </dsp:nvSpPr>
      <dsp:spPr>
        <a:xfrm>
          <a:off x="358646" y="159149"/>
          <a:ext cx="5669100" cy="611165"/>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إعلام الافراد في المجتمعات بالأحداث الجارية ومشروعات التنمية</a:t>
          </a:r>
          <a:endParaRPr lang="ar-EG" sz="1800" b="1" kern="1200" dirty="0"/>
        </a:p>
      </dsp:txBody>
      <dsp:txXfrm>
        <a:off x="358646" y="159149"/>
        <a:ext cx="5669100" cy="611165"/>
      </dsp:txXfrm>
    </dsp:sp>
    <dsp:sp modelId="{9216C037-F8BD-4190-9F66-49F5643154F0}">
      <dsp:nvSpPr>
        <dsp:cNvPr id="0" name=""/>
        <dsp:cNvSpPr/>
      </dsp:nvSpPr>
      <dsp:spPr>
        <a:xfrm>
          <a:off x="68252" y="174338"/>
          <a:ext cx="580787" cy="58078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5DC9A03-E995-4B5E-8616-FB4DD118AC90}">
      <dsp:nvSpPr>
        <dsp:cNvPr id="0" name=""/>
        <dsp:cNvSpPr/>
      </dsp:nvSpPr>
      <dsp:spPr>
        <a:xfrm>
          <a:off x="779410" y="929771"/>
          <a:ext cx="5248336" cy="464630"/>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smtClean="0"/>
            <a:t>الكشف عن الفساد والإهمال وخاصة التي تضر بمشروعات التنمية </a:t>
          </a:r>
          <a:endParaRPr lang="ar-EG" sz="1800" b="1" kern="1200" dirty="0"/>
        </a:p>
      </dsp:txBody>
      <dsp:txXfrm>
        <a:off x="779410" y="929771"/>
        <a:ext cx="5248336" cy="464630"/>
      </dsp:txXfrm>
    </dsp:sp>
    <dsp:sp modelId="{85419CAF-7F05-4185-9071-B8097F245885}">
      <dsp:nvSpPr>
        <dsp:cNvPr id="0" name=""/>
        <dsp:cNvSpPr/>
      </dsp:nvSpPr>
      <dsp:spPr>
        <a:xfrm>
          <a:off x="489017" y="871692"/>
          <a:ext cx="580787" cy="58078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AA9C995-E3B3-49C3-A1CD-3344C17A73C7}">
      <dsp:nvSpPr>
        <dsp:cNvPr id="0" name=""/>
        <dsp:cNvSpPr/>
      </dsp:nvSpPr>
      <dsp:spPr>
        <a:xfrm>
          <a:off x="1009987" y="1561236"/>
          <a:ext cx="5017759" cy="464630"/>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طرح المشكلات الخاصة بالتنمية ومناقشاتها والعمل علي حلها</a:t>
          </a:r>
          <a:endParaRPr lang="ar-EG" sz="1800" b="1" kern="1200" dirty="0"/>
        </a:p>
      </dsp:txBody>
      <dsp:txXfrm>
        <a:off x="1009987" y="1561236"/>
        <a:ext cx="5017759" cy="464630"/>
      </dsp:txXfrm>
    </dsp:sp>
    <dsp:sp modelId="{265C94D5-841A-4B3E-8381-1F96820B47EC}">
      <dsp:nvSpPr>
        <dsp:cNvPr id="0" name=""/>
        <dsp:cNvSpPr/>
      </dsp:nvSpPr>
      <dsp:spPr>
        <a:xfrm>
          <a:off x="719593" y="1568535"/>
          <a:ext cx="580787" cy="58078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2F941CB-BE3B-489D-84A0-3ED15A98B78F}">
      <dsp:nvSpPr>
        <dsp:cNvPr id="0" name=""/>
        <dsp:cNvSpPr/>
      </dsp:nvSpPr>
      <dsp:spPr>
        <a:xfrm>
          <a:off x="1083608" y="2136432"/>
          <a:ext cx="4944138" cy="675363"/>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توضيح الأساليب المثلي لاستغلال الإمكانيات البيئية المتاحة لخدمة مشروعات التنمية.</a:t>
          </a:r>
          <a:endParaRPr lang="ar-EG" sz="1800" b="1" kern="1200" dirty="0"/>
        </a:p>
      </dsp:txBody>
      <dsp:txXfrm>
        <a:off x="1083608" y="2136432"/>
        <a:ext cx="4944138" cy="675363"/>
      </dsp:txXfrm>
    </dsp:sp>
    <dsp:sp modelId="{78C808F6-433F-44F5-A24B-66CC8937ABE2}">
      <dsp:nvSpPr>
        <dsp:cNvPr id="0" name=""/>
        <dsp:cNvSpPr/>
      </dsp:nvSpPr>
      <dsp:spPr>
        <a:xfrm>
          <a:off x="793214" y="2265890"/>
          <a:ext cx="580787" cy="58078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65F058A-0E0E-4D4F-9396-49C1235B6658}">
      <dsp:nvSpPr>
        <dsp:cNvPr id="0" name=""/>
        <dsp:cNvSpPr/>
      </dsp:nvSpPr>
      <dsp:spPr>
        <a:xfrm>
          <a:off x="1009987" y="2854723"/>
          <a:ext cx="5017759" cy="673671"/>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الإعلام عن المشروعات الناجحة والمتاحة لشخصيات اسهمت في تحقيق أهداف التنمية</a:t>
          </a:r>
          <a:endParaRPr lang="ar-EG" sz="1800" b="1" kern="1200" dirty="0"/>
        </a:p>
      </dsp:txBody>
      <dsp:txXfrm>
        <a:off x="1009987" y="2854723"/>
        <a:ext cx="5017759" cy="673671"/>
      </dsp:txXfrm>
    </dsp:sp>
    <dsp:sp modelId="{C36E9357-F305-42C4-8427-E3B2BAFBB3B1}">
      <dsp:nvSpPr>
        <dsp:cNvPr id="0" name=""/>
        <dsp:cNvSpPr/>
      </dsp:nvSpPr>
      <dsp:spPr>
        <a:xfrm>
          <a:off x="719593" y="2963244"/>
          <a:ext cx="580787" cy="58078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B11F5F56-6598-41A7-B004-D871535B57D1}">
      <dsp:nvSpPr>
        <dsp:cNvPr id="0" name=""/>
        <dsp:cNvSpPr/>
      </dsp:nvSpPr>
      <dsp:spPr>
        <a:xfrm>
          <a:off x="779410" y="3672409"/>
          <a:ext cx="5248336" cy="556143"/>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التبشير بالقيم الجديدة المصاحبة لمشروعات التنمية وتدعيم القيم التي تخدم التطور.</a:t>
          </a:r>
          <a:endParaRPr lang="ar-EG" sz="1600" b="1" kern="1200" dirty="0"/>
        </a:p>
      </dsp:txBody>
      <dsp:txXfrm>
        <a:off x="779410" y="3672409"/>
        <a:ext cx="5248336" cy="556143"/>
      </dsp:txXfrm>
    </dsp:sp>
    <dsp:sp modelId="{C5A1BEB8-3B4F-4314-A4F5-874176F87954}">
      <dsp:nvSpPr>
        <dsp:cNvPr id="0" name=""/>
        <dsp:cNvSpPr/>
      </dsp:nvSpPr>
      <dsp:spPr>
        <a:xfrm>
          <a:off x="489017" y="3660087"/>
          <a:ext cx="580787" cy="58078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F4FFE3B-FF95-4D1D-B5DD-FD2D34D68C4F}">
      <dsp:nvSpPr>
        <dsp:cNvPr id="0" name=""/>
        <dsp:cNvSpPr/>
      </dsp:nvSpPr>
      <dsp:spPr>
        <a:xfrm>
          <a:off x="358646" y="4447589"/>
          <a:ext cx="5669100" cy="66497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العمل علي رفع مستوي وفاعلية المجتمع في إنجاز أعمال التنمية ذلك من خلال التعريف بالمراحل المختلفة لعملية التنمية الشاملة</a:t>
          </a:r>
          <a:endParaRPr lang="ar-EG" sz="1800" b="1" kern="1200" dirty="0"/>
        </a:p>
      </dsp:txBody>
      <dsp:txXfrm>
        <a:off x="358646" y="4447589"/>
        <a:ext cx="5669100" cy="664978"/>
      </dsp:txXfrm>
    </dsp:sp>
    <dsp:sp modelId="{B2603BE8-0C69-4E61-9F04-65F67A9CA344}">
      <dsp:nvSpPr>
        <dsp:cNvPr id="0" name=""/>
        <dsp:cNvSpPr/>
      </dsp:nvSpPr>
      <dsp:spPr>
        <a:xfrm>
          <a:off x="68252" y="4357441"/>
          <a:ext cx="580787" cy="58078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CAA8-8084-474A-A928-A5D448A5C9A5}">
      <dsp:nvSpPr>
        <dsp:cNvPr id="0" name=""/>
        <dsp:cNvSpPr/>
      </dsp:nvSpPr>
      <dsp:spPr>
        <a:xfrm>
          <a:off x="-5695879" y="-872376"/>
          <a:ext cx="6785312" cy="6785312"/>
        </a:xfrm>
        <a:prstGeom prst="blockArc">
          <a:avLst>
            <a:gd name="adj1" fmla="val 18900000"/>
            <a:gd name="adj2" fmla="val 2700000"/>
            <a:gd name="adj3" fmla="val 318"/>
          </a:avLst>
        </a:prstGeom>
        <a:noFill/>
        <a:ln w="15875"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6A98FAD-82A8-4D20-B8FF-D81907E089FB}">
      <dsp:nvSpPr>
        <dsp:cNvPr id="0" name=""/>
        <dsp:cNvSpPr/>
      </dsp:nvSpPr>
      <dsp:spPr>
        <a:xfrm>
          <a:off x="353595" y="144837"/>
          <a:ext cx="5675113" cy="626698"/>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يسهم في تحريك الجماهير وتعبئتها نحو جهود التنمية بما يحقق المشاركة الجماهيرية في عملية التنمية بمجالاتها المختلفة</a:t>
          </a:r>
          <a:endParaRPr lang="ar-EG" sz="1800" b="1" kern="1200" dirty="0"/>
        </a:p>
      </dsp:txBody>
      <dsp:txXfrm>
        <a:off x="353595" y="144837"/>
        <a:ext cx="5675113" cy="626698"/>
      </dsp:txXfrm>
    </dsp:sp>
    <dsp:sp modelId="{9216C037-F8BD-4190-9F66-49F5643154F0}">
      <dsp:nvSpPr>
        <dsp:cNvPr id="0" name=""/>
        <dsp:cNvSpPr/>
      </dsp:nvSpPr>
      <dsp:spPr>
        <a:xfrm>
          <a:off x="67291" y="171883"/>
          <a:ext cx="572607" cy="57260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BAD98B4-89C5-48E6-B899-C09A5E4B5052}">
      <dsp:nvSpPr>
        <dsp:cNvPr id="0" name=""/>
        <dsp:cNvSpPr/>
      </dsp:nvSpPr>
      <dsp:spPr>
        <a:xfrm>
          <a:off x="768433" y="827555"/>
          <a:ext cx="5260275" cy="636327"/>
        </a:xfrm>
        <a:prstGeom prst="rect">
          <a:avLst/>
        </a:prstGeom>
        <a:solidFill>
          <a:schemeClr val="accent4">
            <a:hueOff val="-760937"/>
            <a:satOff val="8007"/>
            <a:lumOff val="45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تنمية وعي المواطنين بتبني الأفكار الجديدة والمستحدثة</a:t>
          </a:r>
          <a:endParaRPr lang="ar-EG" sz="1800" b="1" kern="1200" dirty="0"/>
        </a:p>
      </dsp:txBody>
      <dsp:txXfrm>
        <a:off x="768433" y="827555"/>
        <a:ext cx="5260275" cy="636327"/>
      </dsp:txXfrm>
    </dsp:sp>
    <dsp:sp modelId="{11A59C72-7DDB-44C6-A7EB-E0434A0BA0E4}">
      <dsp:nvSpPr>
        <dsp:cNvPr id="0" name=""/>
        <dsp:cNvSpPr/>
      </dsp:nvSpPr>
      <dsp:spPr>
        <a:xfrm>
          <a:off x="482129" y="859415"/>
          <a:ext cx="572607" cy="572607"/>
        </a:xfrm>
        <a:prstGeom prst="ellipse">
          <a:avLst/>
        </a:prstGeom>
        <a:solidFill>
          <a:schemeClr val="lt1">
            <a:hueOff val="0"/>
            <a:satOff val="0"/>
            <a:lumOff val="0"/>
            <a:alphaOff val="0"/>
          </a:schemeClr>
        </a:solidFill>
        <a:ln w="9525" cap="flat" cmpd="sng" algn="ctr">
          <a:solidFill>
            <a:schemeClr val="accent4">
              <a:hueOff val="-760937"/>
              <a:satOff val="8007"/>
              <a:lumOff val="45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40BDF8-1674-4EBF-AF2D-1488F7A143D0}">
      <dsp:nvSpPr>
        <dsp:cNvPr id="0" name=""/>
        <dsp:cNvSpPr/>
      </dsp:nvSpPr>
      <dsp:spPr>
        <a:xfrm>
          <a:off x="995762" y="1603704"/>
          <a:ext cx="5032945" cy="458086"/>
        </a:xfrm>
        <a:prstGeom prst="rect">
          <a:avLst/>
        </a:prstGeom>
        <a:solidFill>
          <a:schemeClr val="accent4">
            <a:hueOff val="-1521875"/>
            <a:satOff val="16014"/>
            <a:lumOff val="9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smtClean="0"/>
            <a:t>إسهام الإعلام في إعادة بناء أفراد المجتمع وتنمية ثقافاتهم وسلوكياتهم واتجاهاتهم الفكرية والاجتماعية </a:t>
          </a:r>
          <a:endParaRPr lang="ar-EG" sz="1800" b="1" kern="1200" dirty="0"/>
        </a:p>
      </dsp:txBody>
      <dsp:txXfrm>
        <a:off x="995762" y="1603704"/>
        <a:ext cx="5032945" cy="458086"/>
      </dsp:txXfrm>
    </dsp:sp>
    <dsp:sp modelId="{4DA0C98A-5A4E-451D-9C9A-A8942AE73CA2}">
      <dsp:nvSpPr>
        <dsp:cNvPr id="0" name=""/>
        <dsp:cNvSpPr/>
      </dsp:nvSpPr>
      <dsp:spPr>
        <a:xfrm>
          <a:off x="709458" y="1546443"/>
          <a:ext cx="572607" cy="572607"/>
        </a:xfrm>
        <a:prstGeom prst="ellipse">
          <a:avLst/>
        </a:prstGeom>
        <a:solidFill>
          <a:schemeClr val="lt1">
            <a:hueOff val="0"/>
            <a:satOff val="0"/>
            <a:lumOff val="0"/>
            <a:alphaOff val="0"/>
          </a:schemeClr>
        </a:solidFill>
        <a:ln w="9525" cap="flat" cmpd="sng" algn="ctr">
          <a:solidFill>
            <a:schemeClr val="accent4">
              <a:hueOff val="-1521875"/>
              <a:satOff val="16014"/>
              <a:lumOff val="915"/>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2F941CB-BE3B-489D-84A0-3ED15A98B78F}">
      <dsp:nvSpPr>
        <dsp:cNvPr id="0" name=""/>
        <dsp:cNvSpPr/>
      </dsp:nvSpPr>
      <dsp:spPr>
        <a:xfrm>
          <a:off x="1068346" y="2181733"/>
          <a:ext cx="4960361" cy="665851"/>
        </a:xfrm>
        <a:prstGeom prst="rect">
          <a:avLst/>
        </a:prstGeom>
        <a:solidFill>
          <a:schemeClr val="accent4">
            <a:hueOff val="-2282812"/>
            <a:satOff val="24021"/>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المساهمة في التصدي للأفكار الراسخة والطارئة والظواهر السلبية التي تعوق جهود التنمية </a:t>
          </a:r>
          <a:endParaRPr lang="ar-EG" sz="1800" b="1" kern="1200" dirty="0"/>
        </a:p>
      </dsp:txBody>
      <dsp:txXfrm>
        <a:off x="1068346" y="2181733"/>
        <a:ext cx="4960361" cy="665851"/>
      </dsp:txXfrm>
    </dsp:sp>
    <dsp:sp modelId="{78C808F6-433F-44F5-A24B-66CC8937ABE2}">
      <dsp:nvSpPr>
        <dsp:cNvPr id="0" name=""/>
        <dsp:cNvSpPr/>
      </dsp:nvSpPr>
      <dsp:spPr>
        <a:xfrm>
          <a:off x="782042" y="2233976"/>
          <a:ext cx="572607" cy="572607"/>
        </a:xfrm>
        <a:prstGeom prst="ellipse">
          <a:avLst/>
        </a:prstGeom>
        <a:solidFill>
          <a:schemeClr val="lt1">
            <a:hueOff val="0"/>
            <a:satOff val="0"/>
            <a:lumOff val="0"/>
            <a:alphaOff val="0"/>
          </a:schemeClr>
        </a:solidFill>
        <a:ln w="9525" cap="flat" cmpd="sng" algn="ctr">
          <a:solidFill>
            <a:schemeClr val="accent4">
              <a:hueOff val="-2282812"/>
              <a:satOff val="24021"/>
              <a:lumOff val="1373"/>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65F058A-0E0E-4D4F-9396-49C1235B6658}">
      <dsp:nvSpPr>
        <dsp:cNvPr id="0" name=""/>
        <dsp:cNvSpPr/>
      </dsp:nvSpPr>
      <dsp:spPr>
        <a:xfrm>
          <a:off x="995762" y="2934060"/>
          <a:ext cx="5032945" cy="574623"/>
        </a:xfrm>
        <a:prstGeom prst="rect">
          <a:avLst/>
        </a:prstGeom>
        <a:solidFill>
          <a:schemeClr val="accent4">
            <a:hueOff val="-3043749"/>
            <a:satOff val="32028"/>
            <a:lumOff val="18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تعريف الجمهور بقضايا التنمية ومشكلاتها وتوفير المعلومات عنها وحلولها </a:t>
          </a:r>
          <a:endParaRPr lang="ar-EG" sz="1800" b="1" kern="1200" dirty="0"/>
        </a:p>
      </dsp:txBody>
      <dsp:txXfrm>
        <a:off x="995762" y="2934060"/>
        <a:ext cx="5032945" cy="574623"/>
      </dsp:txXfrm>
    </dsp:sp>
    <dsp:sp modelId="{C36E9357-F305-42C4-8427-E3B2BAFBB3B1}">
      <dsp:nvSpPr>
        <dsp:cNvPr id="0" name=""/>
        <dsp:cNvSpPr/>
      </dsp:nvSpPr>
      <dsp:spPr>
        <a:xfrm>
          <a:off x="709458" y="2921508"/>
          <a:ext cx="572607" cy="572607"/>
        </a:xfrm>
        <a:prstGeom prst="ellipse">
          <a:avLst/>
        </a:prstGeom>
        <a:solidFill>
          <a:schemeClr val="lt1">
            <a:hueOff val="0"/>
            <a:satOff val="0"/>
            <a:lumOff val="0"/>
            <a:alphaOff val="0"/>
          </a:schemeClr>
        </a:solidFill>
        <a:ln w="9525" cap="flat" cmpd="sng" algn="ctr">
          <a:solidFill>
            <a:schemeClr val="accent4">
              <a:hueOff val="-3043749"/>
              <a:satOff val="32028"/>
              <a:lumOff val="183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C1CD06F-A03F-4B69-8A52-F6113225899B}">
      <dsp:nvSpPr>
        <dsp:cNvPr id="0" name=""/>
        <dsp:cNvSpPr/>
      </dsp:nvSpPr>
      <dsp:spPr>
        <a:xfrm>
          <a:off x="768433" y="3600399"/>
          <a:ext cx="5260275" cy="676093"/>
        </a:xfrm>
        <a:prstGeom prst="rect">
          <a:avLst/>
        </a:prstGeom>
        <a:solidFill>
          <a:schemeClr val="accent4">
            <a:hueOff val="-3804687"/>
            <a:satOff val="40035"/>
            <a:lumOff val="22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التعريف المستمر بإنجازات التنمية بما يحقق تشجيع المواطنين علي مواصلة العمل والإنجاز </a:t>
          </a:r>
          <a:endParaRPr lang="ar-EG" sz="1800" b="1" kern="1200" dirty="0"/>
        </a:p>
      </dsp:txBody>
      <dsp:txXfrm>
        <a:off x="768433" y="3600399"/>
        <a:ext cx="5260275" cy="676093"/>
      </dsp:txXfrm>
    </dsp:sp>
    <dsp:sp modelId="{17A30665-064F-4589-BA9A-29AB6B9C1B88}">
      <dsp:nvSpPr>
        <dsp:cNvPr id="0" name=""/>
        <dsp:cNvSpPr/>
      </dsp:nvSpPr>
      <dsp:spPr>
        <a:xfrm>
          <a:off x="482129" y="3608536"/>
          <a:ext cx="572607" cy="572607"/>
        </a:xfrm>
        <a:prstGeom prst="ellipse">
          <a:avLst/>
        </a:prstGeom>
        <a:solidFill>
          <a:schemeClr val="lt1">
            <a:hueOff val="0"/>
            <a:satOff val="0"/>
            <a:lumOff val="0"/>
            <a:alphaOff val="0"/>
          </a:schemeClr>
        </a:solidFill>
        <a:ln w="9525" cap="flat" cmpd="sng" algn="ctr">
          <a:solidFill>
            <a:schemeClr val="accent4">
              <a:hueOff val="-3804687"/>
              <a:satOff val="40035"/>
              <a:lumOff val="228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F4FFE3B-FF95-4D1D-B5DD-FD2D34D68C4F}">
      <dsp:nvSpPr>
        <dsp:cNvPr id="0" name=""/>
        <dsp:cNvSpPr/>
      </dsp:nvSpPr>
      <dsp:spPr>
        <a:xfrm>
          <a:off x="353595" y="4384947"/>
          <a:ext cx="5675113" cy="655612"/>
        </a:xfrm>
        <a:prstGeom prst="rect">
          <a:avLst/>
        </a:prstGeom>
        <a:solidFill>
          <a:schemeClr val="accent4">
            <a:hueOff val="-4565624"/>
            <a:satOff val="48042"/>
            <a:lumOff val="27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اتاحة الفرص لعرض آراء المواطنين وأفكارهم فيما يتعلق بالبرامج التنموية المختلفة</a:t>
          </a:r>
          <a:endParaRPr lang="ar-EG" sz="1800" b="1" kern="1200" dirty="0"/>
        </a:p>
      </dsp:txBody>
      <dsp:txXfrm>
        <a:off x="353595" y="4384947"/>
        <a:ext cx="5675113" cy="655612"/>
      </dsp:txXfrm>
    </dsp:sp>
    <dsp:sp modelId="{B2603BE8-0C69-4E61-9F04-65F67A9CA344}">
      <dsp:nvSpPr>
        <dsp:cNvPr id="0" name=""/>
        <dsp:cNvSpPr/>
      </dsp:nvSpPr>
      <dsp:spPr>
        <a:xfrm>
          <a:off x="67291" y="4296069"/>
          <a:ext cx="572607" cy="572607"/>
        </a:xfrm>
        <a:prstGeom prst="ellipse">
          <a:avLst/>
        </a:prstGeom>
        <a:solidFill>
          <a:schemeClr val="lt1">
            <a:hueOff val="0"/>
            <a:satOff val="0"/>
            <a:lumOff val="0"/>
            <a:alphaOff val="0"/>
          </a:schemeClr>
        </a:solidFill>
        <a:ln w="9525" cap="flat" cmpd="sng" algn="ctr">
          <a:solidFill>
            <a:schemeClr val="accent4">
              <a:hueOff val="-4565624"/>
              <a:satOff val="48042"/>
              <a:lumOff val="2746"/>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D6410-AF93-4A17-89AE-36CFC9ACEB69}">
      <dsp:nvSpPr>
        <dsp:cNvPr id="0" name=""/>
        <dsp:cNvSpPr/>
      </dsp:nvSpPr>
      <dsp:spPr>
        <a:xfrm rot="5400000">
          <a:off x="2775060" y="-29805"/>
          <a:ext cx="983919" cy="1050118"/>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ar-EG" sz="1200" b="1" kern="1200" dirty="0" smtClean="0"/>
            <a:t>تبسيط المفاهيم الاقتصادية </a:t>
          </a:r>
          <a:endParaRPr lang="ar-EG" sz="1200" b="1" kern="1200" dirty="0"/>
        </a:p>
      </dsp:txBody>
      <dsp:txXfrm rot="-5400000">
        <a:off x="2916981" y="167282"/>
        <a:ext cx="700078" cy="655946"/>
      </dsp:txXfrm>
    </dsp:sp>
    <dsp:sp modelId="{B2566260-68B2-433C-8425-37A5673F1D46}">
      <dsp:nvSpPr>
        <dsp:cNvPr id="0" name=""/>
        <dsp:cNvSpPr/>
      </dsp:nvSpPr>
      <dsp:spPr>
        <a:xfrm>
          <a:off x="3721000" y="200077"/>
          <a:ext cx="1098053"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3721000" y="200077"/>
        <a:ext cx="1098053" cy="590351"/>
      </dsp:txXfrm>
    </dsp:sp>
    <dsp:sp modelId="{325D5C99-0BB7-42A4-825D-A8B933D910D1}">
      <dsp:nvSpPr>
        <dsp:cNvPr id="0" name=""/>
        <dsp:cNvSpPr/>
      </dsp:nvSpPr>
      <dsp:spPr>
        <a:xfrm rot="5400000">
          <a:off x="1850570" y="-376"/>
          <a:ext cx="983919" cy="99125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12111" y="167281"/>
        <a:ext cx="660839" cy="655946"/>
      </dsp:txXfrm>
    </dsp:sp>
    <dsp:sp modelId="{44BBA999-A0AF-461A-B34C-A8DE75E07127}">
      <dsp:nvSpPr>
        <dsp:cNvPr id="0" name=""/>
        <dsp:cNvSpPr/>
      </dsp:nvSpPr>
      <dsp:spPr>
        <a:xfrm rot="5400000">
          <a:off x="2265882" y="907195"/>
          <a:ext cx="1074243" cy="936740"/>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إثارة المستوي العام للطموحات وتشجيع المواطنين </a:t>
          </a:r>
          <a:endParaRPr lang="ar-EG" sz="1100" b="1" kern="1200" dirty="0"/>
        </a:p>
      </dsp:txBody>
      <dsp:txXfrm rot="-5400000">
        <a:off x="2480764" y="1006026"/>
        <a:ext cx="644478" cy="739079"/>
      </dsp:txXfrm>
    </dsp:sp>
    <dsp:sp modelId="{9120CA50-276D-4E48-B40A-3F9F5D3D1AE8}">
      <dsp:nvSpPr>
        <dsp:cNvPr id="0" name=""/>
        <dsp:cNvSpPr/>
      </dsp:nvSpPr>
      <dsp:spPr>
        <a:xfrm>
          <a:off x="1276945" y="1080390"/>
          <a:ext cx="1062632" cy="590351"/>
        </a:xfrm>
        <a:prstGeom prst="rect">
          <a:avLst/>
        </a:prstGeom>
        <a:noFill/>
        <a:ln>
          <a:noFill/>
        </a:ln>
        <a:effectLst/>
      </dsp:spPr>
      <dsp:style>
        <a:lnRef idx="0">
          <a:scrgbClr r="0" g="0" b="0"/>
        </a:lnRef>
        <a:fillRef idx="0">
          <a:scrgbClr r="0" g="0" b="0"/>
        </a:fillRef>
        <a:effectRef idx="0">
          <a:scrgbClr r="0" g="0" b="0"/>
        </a:effectRef>
        <a:fontRef idx="minor"/>
      </dsp:style>
    </dsp:sp>
    <dsp:sp modelId="{D961654B-8088-4FE5-A701-71859E44144B}">
      <dsp:nvSpPr>
        <dsp:cNvPr id="0" name=""/>
        <dsp:cNvSpPr/>
      </dsp:nvSpPr>
      <dsp:spPr>
        <a:xfrm rot="5400000">
          <a:off x="3235535" y="947561"/>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1036933"/>
        <a:ext cx="589219" cy="677265"/>
      </dsp:txXfrm>
    </dsp:sp>
    <dsp:sp modelId="{65E74C43-22B9-4956-A414-B1B84A581CBF}">
      <dsp:nvSpPr>
        <dsp:cNvPr id="0" name=""/>
        <dsp:cNvSpPr/>
      </dsp:nvSpPr>
      <dsp:spPr>
        <a:xfrm rot="5400000">
          <a:off x="2775060" y="1634466"/>
          <a:ext cx="983919" cy="1242823"/>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توسيع رقعة الحوار حول خطة التنمية </a:t>
          </a:r>
          <a:endParaRPr lang="ar-EG" sz="1100" b="1" kern="1200" dirty="0"/>
        </a:p>
      </dsp:txBody>
      <dsp:txXfrm rot="-5400000">
        <a:off x="2852746" y="1927905"/>
        <a:ext cx="828549" cy="655946"/>
      </dsp:txXfrm>
    </dsp:sp>
    <dsp:sp modelId="{3B6770FA-5008-44D0-84B7-F7860EF8E114}">
      <dsp:nvSpPr>
        <dsp:cNvPr id="0" name=""/>
        <dsp:cNvSpPr/>
      </dsp:nvSpPr>
      <dsp:spPr>
        <a:xfrm>
          <a:off x="3721000" y="1960702"/>
          <a:ext cx="1098053"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3721000" y="1960702"/>
        <a:ext cx="1098053" cy="590351"/>
      </dsp:txXfrm>
    </dsp:sp>
    <dsp:sp modelId="{11B39086-9FF9-413E-A796-7912850930AA}">
      <dsp:nvSpPr>
        <dsp:cNvPr id="0" name=""/>
        <dsp:cNvSpPr/>
      </dsp:nvSpPr>
      <dsp:spPr>
        <a:xfrm rot="5400000">
          <a:off x="1850570" y="1827873"/>
          <a:ext cx="983919" cy="856009"/>
        </a:xfrm>
        <a:prstGeom prst="hexagon">
          <a:avLst>
            <a:gd name="adj" fmla="val 25000"/>
            <a:gd name="vf" fmla="val 115470"/>
          </a:avLst>
        </a:prstGeom>
        <a:blipFill rotWithShape="0">
          <a:blip xmlns:r="http://schemas.openxmlformats.org/officeDocument/2006/relationships" r:embed="rId1"/>
          <a:stretch>
            <a:fillRect/>
          </a:stretch>
        </a:blip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47920" y="1917245"/>
        <a:ext cx="589219" cy="677265"/>
      </dsp:txXfrm>
    </dsp:sp>
    <dsp:sp modelId="{352FB49E-2524-43D9-B4D6-00D2B70E261D}">
      <dsp:nvSpPr>
        <dsp:cNvPr id="0" name=""/>
        <dsp:cNvSpPr/>
      </dsp:nvSpPr>
      <dsp:spPr>
        <a:xfrm rot="5400000">
          <a:off x="2311044" y="2663024"/>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ar-EG" sz="1200" b="1" kern="1200" dirty="0" smtClean="0"/>
            <a:t>إشاعة روح </a:t>
          </a:r>
        </a:p>
        <a:p>
          <a:pPr lvl="0" algn="ctr" defTabSz="533400" rtl="1">
            <a:lnSpc>
              <a:spcPct val="90000"/>
            </a:lnSpc>
            <a:spcBef>
              <a:spcPct val="0"/>
            </a:spcBef>
            <a:spcAft>
              <a:spcPct val="35000"/>
            </a:spcAft>
          </a:pPr>
          <a:r>
            <a:rPr lang="ar-EG" sz="1200" b="1" kern="1200" dirty="0" smtClean="0"/>
            <a:t>التعبئة ضد التخلف </a:t>
          </a:r>
          <a:endParaRPr lang="ar-EG" sz="1200" b="1" kern="1200" dirty="0"/>
        </a:p>
      </dsp:txBody>
      <dsp:txXfrm rot="-5400000">
        <a:off x="2508394" y="2752396"/>
        <a:ext cx="589219" cy="677265"/>
      </dsp:txXfrm>
    </dsp:sp>
    <dsp:sp modelId="{34FA92B3-8338-4FC4-804B-CFDD55793430}">
      <dsp:nvSpPr>
        <dsp:cNvPr id="0" name=""/>
        <dsp:cNvSpPr/>
      </dsp:nvSpPr>
      <dsp:spPr>
        <a:xfrm>
          <a:off x="1276945" y="2795853"/>
          <a:ext cx="1062632"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1276945" y="2795853"/>
        <a:ext cx="1062632" cy="590351"/>
      </dsp:txXfrm>
    </dsp:sp>
    <dsp:sp modelId="{3C8CECD9-2B9A-4E14-9ED0-BA98239DDFD2}">
      <dsp:nvSpPr>
        <dsp:cNvPr id="0" name=""/>
        <dsp:cNvSpPr/>
      </dsp:nvSpPr>
      <dsp:spPr>
        <a:xfrm rot="5400000">
          <a:off x="3235535" y="2663024"/>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2752396"/>
        <a:ext cx="589219" cy="677265"/>
      </dsp:txXfrm>
    </dsp:sp>
    <dsp:sp modelId="{33D54C4F-1A16-4D68-880C-8BCBA31FFA4F}">
      <dsp:nvSpPr>
        <dsp:cNvPr id="0" name=""/>
        <dsp:cNvSpPr/>
      </dsp:nvSpPr>
      <dsp:spPr>
        <a:xfrm rot="5400000">
          <a:off x="2775060" y="349817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مساندة سياسات وبرامج الإصلاح الاقتصادي </a:t>
          </a:r>
          <a:endParaRPr lang="ar-EG" sz="1100" b="1" kern="1200" dirty="0"/>
        </a:p>
      </dsp:txBody>
      <dsp:txXfrm rot="-5400000">
        <a:off x="2972410" y="3587547"/>
        <a:ext cx="589219" cy="677265"/>
      </dsp:txXfrm>
    </dsp:sp>
    <dsp:sp modelId="{E38200F2-D25E-421D-B92A-C332B8BD4857}">
      <dsp:nvSpPr>
        <dsp:cNvPr id="0" name=""/>
        <dsp:cNvSpPr/>
      </dsp:nvSpPr>
      <dsp:spPr>
        <a:xfrm>
          <a:off x="3721000" y="3631004"/>
          <a:ext cx="1098053" cy="590351"/>
        </a:xfrm>
        <a:prstGeom prst="rect">
          <a:avLst/>
        </a:prstGeom>
        <a:noFill/>
        <a:ln>
          <a:noFill/>
        </a:ln>
        <a:effectLst/>
      </dsp:spPr>
      <dsp:style>
        <a:lnRef idx="0">
          <a:scrgbClr r="0" g="0" b="0"/>
        </a:lnRef>
        <a:fillRef idx="0">
          <a:scrgbClr r="0" g="0" b="0"/>
        </a:fillRef>
        <a:effectRef idx="0">
          <a:scrgbClr r="0" g="0" b="0"/>
        </a:effectRef>
        <a:fontRef idx="minor"/>
      </dsp:style>
    </dsp:sp>
    <dsp:sp modelId="{25E0FE52-50D8-4090-A44E-CD8A068E098E}">
      <dsp:nvSpPr>
        <dsp:cNvPr id="0" name=""/>
        <dsp:cNvSpPr/>
      </dsp:nvSpPr>
      <dsp:spPr>
        <a:xfrm rot="5400000">
          <a:off x="1850570" y="349817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47920" y="3587547"/>
        <a:ext cx="589219" cy="677265"/>
      </dsp:txXfrm>
    </dsp:sp>
    <dsp:sp modelId="{2ACB0AAB-36CC-47D6-B7E8-8953F4D6B0E9}">
      <dsp:nvSpPr>
        <dsp:cNvPr id="0" name=""/>
        <dsp:cNvSpPr/>
      </dsp:nvSpPr>
      <dsp:spPr>
        <a:xfrm rot="5400000">
          <a:off x="2311044" y="3974550"/>
          <a:ext cx="983919" cy="157355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دعم سياسات الاعتماد علي الذات والتكامل الاقتصادي</a:t>
          </a:r>
          <a:endParaRPr lang="ar-EG" sz="1100" b="1" kern="1200" dirty="0"/>
        </a:p>
      </dsp:txBody>
      <dsp:txXfrm rot="-5400000">
        <a:off x="2278485" y="4433357"/>
        <a:ext cx="1049039" cy="655946"/>
      </dsp:txXfrm>
    </dsp:sp>
    <dsp:sp modelId="{79A5AF11-8992-4197-BE6D-0DE56B708A09}">
      <dsp:nvSpPr>
        <dsp:cNvPr id="0" name=""/>
        <dsp:cNvSpPr/>
      </dsp:nvSpPr>
      <dsp:spPr>
        <a:xfrm>
          <a:off x="1276945" y="4466154"/>
          <a:ext cx="1062632" cy="590351"/>
        </a:xfrm>
        <a:prstGeom prst="rect">
          <a:avLst/>
        </a:prstGeom>
        <a:noFill/>
        <a:ln>
          <a:noFill/>
        </a:ln>
        <a:effectLst/>
      </dsp:spPr>
      <dsp:style>
        <a:lnRef idx="0">
          <a:scrgbClr r="0" g="0" b="0"/>
        </a:lnRef>
        <a:fillRef idx="0">
          <a:scrgbClr r="0" g="0" b="0"/>
        </a:fillRef>
        <a:effectRef idx="0">
          <a:scrgbClr r="0" g="0" b="0"/>
        </a:effectRef>
        <a:fontRef idx="minor"/>
      </dsp:style>
    </dsp:sp>
    <dsp:sp modelId="{8CDC1E5F-A5D1-4DA2-A877-F935717009F5}">
      <dsp:nvSpPr>
        <dsp:cNvPr id="0" name=""/>
        <dsp:cNvSpPr/>
      </dsp:nvSpPr>
      <dsp:spPr>
        <a:xfrm rot="5400000">
          <a:off x="3235535" y="433332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4422697"/>
        <a:ext cx="589219" cy="677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711A-D81B-4576-B645-6D3116CC0A65}">
      <dsp:nvSpPr>
        <dsp:cNvPr id="0" name=""/>
        <dsp:cNvSpPr/>
      </dsp:nvSpPr>
      <dsp:spPr>
        <a:xfrm rot="10800000">
          <a:off x="1221840" y="5369"/>
          <a:ext cx="4293266" cy="561814"/>
        </a:xfrm>
        <a:prstGeom prst="homePlate">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الوعي بالحاجة إلي التنمية والتغيير</a:t>
          </a:r>
          <a:endParaRPr lang="ar-EG" sz="1800" b="1" kern="1200" dirty="0"/>
        </a:p>
      </dsp:txBody>
      <dsp:txXfrm rot="10800000">
        <a:off x="1362293" y="5369"/>
        <a:ext cx="4152813" cy="561814"/>
      </dsp:txXfrm>
    </dsp:sp>
    <dsp:sp modelId="{548554EE-A4AA-403F-9000-AE94AC3E0213}">
      <dsp:nvSpPr>
        <dsp:cNvPr id="0" name=""/>
        <dsp:cNvSpPr/>
      </dsp:nvSpPr>
      <dsp:spPr>
        <a:xfrm>
          <a:off x="940933" y="536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79E45A-52D4-4914-9A3C-617341A9821D}">
      <dsp:nvSpPr>
        <dsp:cNvPr id="0" name=""/>
        <dsp:cNvSpPr/>
      </dsp:nvSpPr>
      <dsp:spPr>
        <a:xfrm rot="10800000">
          <a:off x="1221840" y="734889"/>
          <a:ext cx="4293266" cy="561814"/>
        </a:xfrm>
        <a:prstGeom prst="homePlate">
          <a:avLst/>
        </a:prstGeom>
        <a:solidFill>
          <a:schemeClr val="accent3">
            <a:alpha val="90000"/>
            <a:hueOff val="0"/>
            <a:satOff val="0"/>
            <a:lumOff val="0"/>
            <a:alphaOff val="-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53340" rIns="99568" bIns="53340" numCol="1" spcCol="1270" anchor="ctr" anchorCtr="0">
          <a:noAutofit/>
        </a:bodyPr>
        <a:lstStyle/>
        <a:p>
          <a:pPr lvl="0" algn="ctr" defTabSz="622300" rtl="1">
            <a:lnSpc>
              <a:spcPct val="90000"/>
            </a:lnSpc>
            <a:spcBef>
              <a:spcPct val="0"/>
            </a:spcBef>
            <a:spcAft>
              <a:spcPct val="35000"/>
            </a:spcAft>
          </a:pPr>
          <a:endParaRPr lang="ar-EG" sz="1400" kern="1200" dirty="0" smtClean="0"/>
        </a:p>
        <a:p>
          <a:pPr lvl="0" algn="ctr" defTabSz="622300" rtl="1">
            <a:lnSpc>
              <a:spcPct val="90000"/>
            </a:lnSpc>
            <a:spcBef>
              <a:spcPct val="0"/>
            </a:spcBef>
            <a:spcAft>
              <a:spcPct val="35000"/>
            </a:spcAft>
          </a:pPr>
          <a:endParaRPr lang="ar-EG" sz="1400" kern="1200" dirty="0"/>
        </a:p>
      </dsp:txBody>
      <dsp:txXfrm rot="10800000">
        <a:off x="1362293" y="734889"/>
        <a:ext cx="4152813" cy="561814"/>
      </dsp:txXfrm>
    </dsp:sp>
    <dsp:sp modelId="{232D3609-B05D-49F8-9D2A-D96B41C88435}">
      <dsp:nvSpPr>
        <dsp:cNvPr id="0" name=""/>
        <dsp:cNvSpPr/>
      </dsp:nvSpPr>
      <dsp:spPr>
        <a:xfrm>
          <a:off x="940933" y="73488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6B1238-AB19-4B67-AC08-51DDF24DAA35}">
      <dsp:nvSpPr>
        <dsp:cNvPr id="0" name=""/>
        <dsp:cNvSpPr/>
      </dsp:nvSpPr>
      <dsp:spPr>
        <a:xfrm rot="10800000">
          <a:off x="1221840" y="1464409"/>
          <a:ext cx="4293266" cy="561814"/>
        </a:xfrm>
        <a:prstGeom prst="homePlate">
          <a:avLst/>
        </a:prstGeom>
        <a:solidFill>
          <a:schemeClr val="accent3">
            <a:alpha val="90000"/>
            <a:hueOff val="0"/>
            <a:satOff val="0"/>
            <a:lumOff val="0"/>
            <a:alphaOff val="-1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المساعدة في فهم وتبسيط عملية التغيير</a:t>
          </a:r>
          <a:endParaRPr lang="ar-EG" sz="1800" b="1" kern="1200" dirty="0"/>
        </a:p>
      </dsp:txBody>
      <dsp:txXfrm rot="10800000">
        <a:off x="1362293" y="1464409"/>
        <a:ext cx="4152813" cy="561814"/>
      </dsp:txXfrm>
    </dsp:sp>
    <dsp:sp modelId="{8C5CBAA6-5FF1-4975-9F98-F13A7150FF1D}">
      <dsp:nvSpPr>
        <dsp:cNvPr id="0" name=""/>
        <dsp:cNvSpPr/>
      </dsp:nvSpPr>
      <dsp:spPr>
        <a:xfrm>
          <a:off x="940933" y="146440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3D9BFC-ED59-43F4-BCFE-AF5F7FAB93B0}">
      <dsp:nvSpPr>
        <dsp:cNvPr id="0" name=""/>
        <dsp:cNvSpPr/>
      </dsp:nvSpPr>
      <dsp:spPr>
        <a:xfrm rot="10800000">
          <a:off x="1221840" y="2193928"/>
          <a:ext cx="4293266" cy="561814"/>
        </a:xfrm>
        <a:prstGeom prst="homePlate">
          <a:avLst/>
        </a:prstGeom>
        <a:solidFill>
          <a:schemeClr val="accent3">
            <a:alpha val="90000"/>
            <a:hueOff val="0"/>
            <a:satOff val="0"/>
            <a:lumOff val="0"/>
            <a:alphaOff val="-1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0960" rIns="113792" bIns="60960" numCol="1" spcCol="1270" anchor="ctr" anchorCtr="0">
          <a:noAutofit/>
        </a:bodyPr>
        <a:lstStyle/>
        <a:p>
          <a:pPr lvl="0" algn="ctr" defTabSz="711200" rtl="1">
            <a:lnSpc>
              <a:spcPct val="90000"/>
            </a:lnSpc>
            <a:spcBef>
              <a:spcPct val="0"/>
            </a:spcBef>
            <a:spcAft>
              <a:spcPct val="35000"/>
            </a:spcAft>
          </a:pPr>
          <a:r>
            <a:rPr lang="ar-EG" sz="1600" b="1" kern="1200" dirty="0" smtClean="0"/>
            <a:t>جذب انتباه الرأي العام والتصدي للقيم والتقاليد السلبية</a:t>
          </a:r>
          <a:endParaRPr lang="ar-EG" sz="1600" b="1" kern="1200" dirty="0"/>
        </a:p>
      </dsp:txBody>
      <dsp:txXfrm rot="10800000">
        <a:off x="1362293" y="2193928"/>
        <a:ext cx="4152813" cy="561814"/>
      </dsp:txXfrm>
    </dsp:sp>
    <dsp:sp modelId="{C65AE557-ADA3-4542-94B3-88EC3DDC2CBA}">
      <dsp:nvSpPr>
        <dsp:cNvPr id="0" name=""/>
        <dsp:cNvSpPr/>
      </dsp:nvSpPr>
      <dsp:spPr>
        <a:xfrm>
          <a:off x="940933" y="219392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C1092-39B7-46E5-8A33-087C7EC3F43E}">
      <dsp:nvSpPr>
        <dsp:cNvPr id="0" name=""/>
        <dsp:cNvSpPr/>
      </dsp:nvSpPr>
      <dsp:spPr>
        <a:xfrm rot="10800000">
          <a:off x="1221840" y="2923448"/>
          <a:ext cx="4293266" cy="561814"/>
        </a:xfrm>
        <a:prstGeom prst="homePlate">
          <a:avLst/>
        </a:prstGeom>
        <a:solidFill>
          <a:schemeClr val="accent3">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تهيئة المناخ الفكري والثقافي لتنفيذ برامج التنمية</a:t>
          </a:r>
          <a:endParaRPr lang="ar-EG" sz="1800" b="1" kern="1200" dirty="0"/>
        </a:p>
      </dsp:txBody>
      <dsp:txXfrm rot="10800000">
        <a:off x="1362293" y="2923448"/>
        <a:ext cx="4152813" cy="561814"/>
      </dsp:txXfrm>
    </dsp:sp>
    <dsp:sp modelId="{3A9CDE1C-3742-4155-865C-20EF798B2A69}">
      <dsp:nvSpPr>
        <dsp:cNvPr id="0" name=""/>
        <dsp:cNvSpPr/>
      </dsp:nvSpPr>
      <dsp:spPr>
        <a:xfrm>
          <a:off x="940933" y="292344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DE67E-F4C9-4851-8CC5-2B9A3AE6FCAE}">
      <dsp:nvSpPr>
        <dsp:cNvPr id="0" name=""/>
        <dsp:cNvSpPr/>
      </dsp:nvSpPr>
      <dsp:spPr>
        <a:xfrm rot="10800000">
          <a:off x="1221840" y="3652968"/>
          <a:ext cx="4293266" cy="561814"/>
        </a:xfrm>
        <a:prstGeom prst="homePlate">
          <a:avLst/>
        </a:prstGeom>
        <a:solidFill>
          <a:schemeClr val="accent3">
            <a:alpha val="90000"/>
            <a:hueOff val="0"/>
            <a:satOff val="0"/>
            <a:lumOff val="0"/>
            <a:alphaOff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0960" rIns="113792" bIns="60960" numCol="1" spcCol="1270" anchor="ctr" anchorCtr="0">
          <a:noAutofit/>
        </a:bodyPr>
        <a:lstStyle/>
        <a:p>
          <a:pPr lvl="0" algn="ctr" defTabSz="711200" rtl="1">
            <a:lnSpc>
              <a:spcPct val="90000"/>
            </a:lnSpc>
            <a:spcBef>
              <a:spcPct val="0"/>
            </a:spcBef>
            <a:spcAft>
              <a:spcPct val="35000"/>
            </a:spcAft>
          </a:pPr>
          <a:r>
            <a:rPr lang="ar-EG" sz="1600" b="1" kern="1200" dirty="0" smtClean="0"/>
            <a:t>توسيع نطاق المشاركة في عملية التنمية من خلال ادماج الشعب في المجتمع والدولة</a:t>
          </a:r>
          <a:endParaRPr lang="ar-EG" sz="1600" b="1" kern="1200" dirty="0"/>
        </a:p>
      </dsp:txBody>
      <dsp:txXfrm rot="10800000">
        <a:off x="1362293" y="3652968"/>
        <a:ext cx="4152813" cy="561814"/>
      </dsp:txXfrm>
    </dsp:sp>
    <dsp:sp modelId="{01170BB1-1BE4-4A62-B169-D4D5B264CE31}">
      <dsp:nvSpPr>
        <dsp:cNvPr id="0" name=""/>
        <dsp:cNvSpPr/>
      </dsp:nvSpPr>
      <dsp:spPr>
        <a:xfrm>
          <a:off x="940933" y="365296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E2229-F3A1-4AE7-A20F-28383E92C6CF}">
      <dsp:nvSpPr>
        <dsp:cNvPr id="0" name=""/>
        <dsp:cNvSpPr/>
      </dsp:nvSpPr>
      <dsp:spPr>
        <a:xfrm rot="10800000">
          <a:off x="1221840" y="4382488"/>
          <a:ext cx="4293266" cy="561814"/>
        </a:xfrm>
        <a:prstGeom prst="homePlate">
          <a:avLst/>
        </a:prstGeom>
        <a:solidFill>
          <a:schemeClr val="accent3">
            <a:alpha val="90000"/>
            <a:hueOff val="0"/>
            <a:satOff val="0"/>
            <a:lumOff val="0"/>
            <a:alphaOff val="-3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تدعيم النظام الاجتماعي القائم</a:t>
          </a:r>
          <a:endParaRPr lang="ar-EG" sz="1800" b="1" kern="1200" dirty="0"/>
        </a:p>
      </dsp:txBody>
      <dsp:txXfrm rot="10800000">
        <a:off x="1362293" y="4382488"/>
        <a:ext cx="4152813" cy="561814"/>
      </dsp:txXfrm>
    </dsp:sp>
    <dsp:sp modelId="{B676D8A8-5C21-43FC-B70E-C5470954C8AC}">
      <dsp:nvSpPr>
        <dsp:cNvPr id="0" name=""/>
        <dsp:cNvSpPr/>
      </dsp:nvSpPr>
      <dsp:spPr>
        <a:xfrm>
          <a:off x="940933" y="438248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D0B13D-DD73-45BF-9F81-FD326B8E2AC6}">
      <dsp:nvSpPr>
        <dsp:cNvPr id="0" name=""/>
        <dsp:cNvSpPr/>
      </dsp:nvSpPr>
      <dsp:spPr>
        <a:xfrm rot="10800000">
          <a:off x="1221840" y="5112008"/>
          <a:ext cx="4293266" cy="561814"/>
        </a:xfrm>
        <a:prstGeom prst="homePlate">
          <a:avLst/>
        </a:prstGeom>
        <a:solidFill>
          <a:schemeClr val="accent3">
            <a:alpha val="90000"/>
            <a:hueOff val="0"/>
            <a:satOff val="0"/>
            <a:lumOff val="0"/>
            <a:alphaOff val="-3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نقل التراث الاجتماعي من جيل </a:t>
          </a:r>
          <a:r>
            <a:rPr lang="ar-EG" sz="1800" b="1" kern="1200" smtClean="0"/>
            <a:t>إلي جيل </a:t>
          </a:r>
          <a:r>
            <a:rPr lang="ar-EG" sz="1800" b="1" kern="1200" dirty="0" smtClean="0"/>
            <a:t>وبث روح الجماعية والتعاون</a:t>
          </a:r>
          <a:endParaRPr lang="ar-EG" sz="1800" b="1" kern="1200" dirty="0"/>
        </a:p>
      </dsp:txBody>
      <dsp:txXfrm rot="10800000">
        <a:off x="1362293" y="5112008"/>
        <a:ext cx="4152813" cy="561814"/>
      </dsp:txXfrm>
    </dsp:sp>
    <dsp:sp modelId="{12F36A0D-20D6-455F-AD4E-1B2D7902CEA4}">
      <dsp:nvSpPr>
        <dsp:cNvPr id="0" name=""/>
        <dsp:cNvSpPr/>
      </dsp:nvSpPr>
      <dsp:spPr>
        <a:xfrm>
          <a:off x="940933" y="511200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A378D-3573-4574-BD4B-808D349C0B95}">
      <dsp:nvSpPr>
        <dsp:cNvPr id="0" name=""/>
        <dsp:cNvSpPr/>
      </dsp:nvSpPr>
      <dsp:spPr>
        <a:xfrm rot="10800000">
          <a:off x="1221840" y="5841528"/>
          <a:ext cx="4293266" cy="561814"/>
        </a:xfrm>
        <a:prstGeom prst="homePlate">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الترابط بين أجزاء المجتمع في الاستجابة للبيئة</a:t>
          </a:r>
          <a:endParaRPr lang="ar-EG" sz="1800" b="1" kern="1200" dirty="0"/>
        </a:p>
      </dsp:txBody>
      <dsp:txXfrm rot="10800000">
        <a:off x="1362293" y="5841528"/>
        <a:ext cx="4152813" cy="561814"/>
      </dsp:txXfrm>
    </dsp:sp>
    <dsp:sp modelId="{27EB1EA8-197A-4040-88B9-B2FC9A13ED1E}">
      <dsp:nvSpPr>
        <dsp:cNvPr id="0" name=""/>
        <dsp:cNvSpPr/>
      </dsp:nvSpPr>
      <dsp:spPr>
        <a:xfrm>
          <a:off x="940933" y="584152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621CB-47AC-45F5-9FC6-1C7306AC84A2}">
      <dsp:nvSpPr>
        <dsp:cNvPr id="0" name=""/>
        <dsp:cNvSpPr/>
      </dsp:nvSpPr>
      <dsp:spPr>
        <a:xfrm rot="5400000">
          <a:off x="-115965" y="262611"/>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EG" sz="2800" b="1" kern="1200" dirty="0" smtClean="0"/>
            <a:t>1</a:t>
          </a:r>
          <a:endParaRPr lang="ar-EG" sz="1600" b="1" kern="1200" dirty="0"/>
        </a:p>
      </dsp:txBody>
      <dsp:txXfrm rot="-5400000">
        <a:off x="1" y="417232"/>
        <a:ext cx="541171" cy="231930"/>
      </dsp:txXfrm>
    </dsp:sp>
    <dsp:sp modelId="{DC30A2DD-0C2B-4DD2-BDB9-06FE66EFBAEE}">
      <dsp:nvSpPr>
        <dsp:cNvPr id="0" name=""/>
        <dsp:cNvSpPr/>
      </dsp:nvSpPr>
      <dsp:spPr>
        <a:xfrm rot="5400000">
          <a:off x="3046791" y="-2400668"/>
          <a:ext cx="718542" cy="566172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endParaRPr lang="ar-EG" sz="1600" b="1" kern="1200" dirty="0"/>
        </a:p>
        <a:p>
          <a:pPr marL="171450" lvl="1" indent="-171450" algn="r" defTabSz="800100" rtl="1">
            <a:lnSpc>
              <a:spcPct val="90000"/>
            </a:lnSpc>
            <a:spcBef>
              <a:spcPct val="0"/>
            </a:spcBef>
            <a:spcAft>
              <a:spcPct val="15000"/>
            </a:spcAft>
            <a:buChar char="••"/>
          </a:pPr>
          <a:r>
            <a:rPr lang="ar-EG" sz="1800" b="1" kern="1200" dirty="0" smtClean="0"/>
            <a:t>بناء </a:t>
          </a:r>
          <a:r>
            <a:rPr lang="ar-EG" sz="1800" b="1" kern="1200" dirty="0"/>
            <a:t>نظام سياسي شرعي, يمنع احتكار السلطة, واستبداد النخبة الحاكمة ويحقق استقلالية القرار السياسي الداخلي والخارجي.</a:t>
          </a:r>
        </a:p>
        <a:p>
          <a:pPr marL="114300" lvl="1" indent="-114300" algn="r" defTabSz="533400" rtl="1">
            <a:lnSpc>
              <a:spcPct val="90000"/>
            </a:lnSpc>
            <a:spcBef>
              <a:spcPct val="0"/>
            </a:spcBef>
            <a:spcAft>
              <a:spcPct val="15000"/>
            </a:spcAft>
            <a:buChar char="••"/>
          </a:pPr>
          <a:endParaRPr lang="ar-EG" sz="1200" kern="1200" dirty="0"/>
        </a:p>
      </dsp:txBody>
      <dsp:txXfrm rot="-5400000">
        <a:off x="575198" y="106001"/>
        <a:ext cx="5626653" cy="648390"/>
      </dsp:txXfrm>
    </dsp:sp>
    <dsp:sp modelId="{1226FD0C-DCA0-4932-A2F5-8AB97B6ADB13}">
      <dsp:nvSpPr>
        <dsp:cNvPr id="0" name=""/>
        <dsp:cNvSpPr/>
      </dsp:nvSpPr>
      <dsp:spPr>
        <a:xfrm rot="5400000">
          <a:off x="-115965" y="1040271"/>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EG" sz="2800" b="1" kern="1200" dirty="0" smtClean="0"/>
            <a:t>2</a:t>
          </a:r>
          <a:endParaRPr lang="ar-EG" sz="2800" b="1" kern="1200" dirty="0"/>
        </a:p>
      </dsp:txBody>
      <dsp:txXfrm rot="-5400000">
        <a:off x="1" y="1194892"/>
        <a:ext cx="541171" cy="231930"/>
      </dsp:txXfrm>
    </dsp:sp>
    <dsp:sp modelId="{99FDA622-3BE8-4793-8B88-AAA7B4C80192}">
      <dsp:nvSpPr>
        <dsp:cNvPr id="0" name=""/>
        <dsp:cNvSpPr/>
      </dsp:nvSpPr>
      <dsp:spPr>
        <a:xfrm rot="5400000">
          <a:off x="3308021" y="-1854518"/>
          <a:ext cx="669200"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مشاركة كافة القوي والتيارات السياسية , من خلال مؤسسات فعاله تتيح التداول السلمي للسلطة , دون تزييف للإرادة الشعبية .</a:t>
          </a:r>
          <a:endParaRPr lang="ar-EG" sz="1600" b="1" kern="1200" dirty="0"/>
        </a:p>
      </dsp:txBody>
      <dsp:txXfrm rot="-5400000">
        <a:off x="541171" y="945000"/>
        <a:ext cx="6170232" cy="603864"/>
      </dsp:txXfrm>
    </dsp:sp>
    <dsp:sp modelId="{6BF7E8CA-0AE4-4966-86EE-7391677589DF}">
      <dsp:nvSpPr>
        <dsp:cNvPr id="0" name=""/>
        <dsp:cNvSpPr/>
      </dsp:nvSpPr>
      <dsp:spPr>
        <a:xfrm rot="5400000">
          <a:off x="-115965" y="1783335"/>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EG" sz="2400" b="1" kern="1200" dirty="0" smtClean="0"/>
            <a:t>3</a:t>
          </a:r>
          <a:endParaRPr lang="ar-EG" sz="2400" b="1" kern="1200" dirty="0"/>
        </a:p>
      </dsp:txBody>
      <dsp:txXfrm rot="-5400000">
        <a:off x="1" y="1937956"/>
        <a:ext cx="541171" cy="231930"/>
      </dsp:txXfrm>
    </dsp:sp>
    <dsp:sp modelId="{BBA74F53-610D-4162-A4CE-6AEA0CD275F6}">
      <dsp:nvSpPr>
        <dsp:cNvPr id="0" name=""/>
        <dsp:cNvSpPr/>
      </dsp:nvSpPr>
      <dsp:spPr>
        <a:xfrm rot="5400000">
          <a:off x="3342616" y="-1097198"/>
          <a:ext cx="600009"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57150" lvl="1" indent="-57150" algn="r" defTabSz="444500" rtl="1">
            <a:lnSpc>
              <a:spcPct val="90000"/>
            </a:lnSpc>
            <a:spcBef>
              <a:spcPct val="0"/>
            </a:spcBef>
            <a:spcAft>
              <a:spcPct val="15000"/>
            </a:spcAft>
            <a:buChar char="••"/>
          </a:pPr>
          <a:endParaRPr lang="ar-EG" sz="1000" b="1" kern="1200" dirty="0"/>
        </a:p>
        <a:p>
          <a:pPr marL="171450" lvl="1" indent="-171450" algn="r" defTabSz="800100" rtl="1">
            <a:lnSpc>
              <a:spcPct val="90000"/>
            </a:lnSpc>
            <a:spcBef>
              <a:spcPct val="0"/>
            </a:spcBef>
            <a:spcAft>
              <a:spcPct val="15000"/>
            </a:spcAft>
            <a:buChar char="••"/>
          </a:pPr>
          <a:r>
            <a:rPr lang="ar-EG" sz="1800" b="1" kern="1200" dirty="0" smtClean="0"/>
            <a:t>المشاركة </a:t>
          </a:r>
          <a:r>
            <a:rPr lang="ar-EG" sz="1800" b="1" kern="1200" dirty="0"/>
            <a:t>السياسية الشعبية في صنع القرار ومراقبته ,والعمل علي توسيع دوائر المشاركة , وعدم حصرها في اطار القيود القانونية .</a:t>
          </a:r>
        </a:p>
      </dsp:txBody>
      <dsp:txXfrm rot="-5400000">
        <a:off x="541171" y="1733537"/>
        <a:ext cx="6173610" cy="541429"/>
      </dsp:txXfrm>
    </dsp:sp>
    <dsp:sp modelId="{8ABBFC0E-C57F-401F-9F35-9BFF73AF4383}">
      <dsp:nvSpPr>
        <dsp:cNvPr id="0" name=""/>
        <dsp:cNvSpPr/>
      </dsp:nvSpPr>
      <dsp:spPr>
        <a:xfrm rot="5400000">
          <a:off x="-109458" y="2514561"/>
          <a:ext cx="868548"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EG" sz="2400" b="1" kern="1200" dirty="0" smtClean="0"/>
            <a:t>4</a:t>
          </a:r>
          <a:endParaRPr lang="ar-EG" sz="2400" b="1" kern="1200" dirty="0"/>
        </a:p>
      </dsp:txBody>
      <dsp:txXfrm rot="-5400000">
        <a:off x="54231" y="2621459"/>
        <a:ext cx="541171" cy="327377"/>
      </dsp:txXfrm>
    </dsp:sp>
    <dsp:sp modelId="{B371829A-0EB9-4330-8AB3-5F1D14A7626A}">
      <dsp:nvSpPr>
        <dsp:cNvPr id="0" name=""/>
        <dsp:cNvSpPr/>
      </dsp:nvSpPr>
      <dsp:spPr>
        <a:xfrm rot="5400000">
          <a:off x="3357365" y="-337071"/>
          <a:ext cx="570511"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حماية قيم الحرية والشوري والمساواة والعدل . ووضع الضمانات لممارستها وصيانة الحقوق المتصلة بها .</a:t>
          </a:r>
          <a:endParaRPr lang="ar-EG" sz="1800" b="1" kern="1200" dirty="0"/>
        </a:p>
      </dsp:txBody>
      <dsp:txXfrm rot="-5400000">
        <a:off x="541171" y="2506973"/>
        <a:ext cx="6175050" cy="514811"/>
      </dsp:txXfrm>
    </dsp:sp>
    <dsp:sp modelId="{37D2A476-6E0C-4B7E-8272-E763073BB289}">
      <dsp:nvSpPr>
        <dsp:cNvPr id="0" name=""/>
        <dsp:cNvSpPr/>
      </dsp:nvSpPr>
      <dsp:spPr>
        <a:xfrm rot="5400000">
          <a:off x="-172005" y="3366873"/>
          <a:ext cx="993644"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1">
            <a:lnSpc>
              <a:spcPct val="90000"/>
            </a:lnSpc>
            <a:spcBef>
              <a:spcPct val="0"/>
            </a:spcBef>
            <a:spcAft>
              <a:spcPct val="35000"/>
            </a:spcAft>
          </a:pPr>
          <a:r>
            <a:rPr lang="ar-EG" sz="2600" b="1" kern="1200" dirty="0" smtClean="0"/>
            <a:t>5</a:t>
          </a:r>
          <a:endParaRPr lang="ar-EG" sz="2600" b="1" kern="1200" dirty="0"/>
        </a:p>
      </dsp:txBody>
      <dsp:txXfrm rot="-5400000">
        <a:off x="54232" y="3411223"/>
        <a:ext cx="541171" cy="452473"/>
      </dsp:txXfrm>
    </dsp:sp>
    <dsp:sp modelId="{D1FA47F7-4B38-4B8C-A1F9-6C0795FD21BC}">
      <dsp:nvSpPr>
        <dsp:cNvPr id="0" name=""/>
        <dsp:cNvSpPr/>
      </dsp:nvSpPr>
      <dsp:spPr>
        <a:xfrm rot="5400000">
          <a:off x="3315674" y="480964"/>
          <a:ext cx="653894"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إعلاء مكانة الإنسان, وصيانة حقوقه, من خلال الابتعاد عن كافة أشكال القمع السياسي من اعتقال وطرد وتعذيب.</a:t>
          </a:r>
          <a:endParaRPr lang="ar-EG" sz="1800" b="1" kern="1200" dirty="0"/>
        </a:p>
      </dsp:txBody>
      <dsp:txXfrm rot="-5400000">
        <a:off x="541171" y="3287387"/>
        <a:ext cx="6170980" cy="590054"/>
      </dsp:txXfrm>
    </dsp:sp>
    <dsp:sp modelId="{04A50B38-CE23-43FF-B242-AE09BFDB07E5}">
      <dsp:nvSpPr>
        <dsp:cNvPr id="0" name=""/>
        <dsp:cNvSpPr/>
      </dsp:nvSpPr>
      <dsp:spPr>
        <a:xfrm rot="5400000">
          <a:off x="-187429" y="4424304"/>
          <a:ext cx="102449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1">
            <a:lnSpc>
              <a:spcPct val="90000"/>
            </a:lnSpc>
            <a:spcBef>
              <a:spcPct val="0"/>
            </a:spcBef>
            <a:spcAft>
              <a:spcPct val="35000"/>
            </a:spcAft>
          </a:pPr>
          <a:r>
            <a:rPr lang="ar-EG" sz="2600" b="1" kern="1200" dirty="0" smtClean="0"/>
            <a:t>6</a:t>
          </a:r>
          <a:endParaRPr lang="ar-EG" sz="2600" b="1" kern="1200" dirty="0"/>
        </a:p>
      </dsp:txBody>
      <dsp:txXfrm rot="-5400000">
        <a:off x="54232" y="4453230"/>
        <a:ext cx="541171" cy="483320"/>
      </dsp:txXfrm>
    </dsp:sp>
    <dsp:sp modelId="{AEDEC8B7-A4BB-4048-B39D-9BBBCEC47631}">
      <dsp:nvSpPr>
        <dsp:cNvPr id="0" name=""/>
        <dsp:cNvSpPr/>
      </dsp:nvSpPr>
      <dsp:spPr>
        <a:xfrm rot="5400000">
          <a:off x="3138522" y="1501535"/>
          <a:ext cx="1008198"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r>
            <a:rPr lang="ar-EG" sz="1600" b="1" kern="1200" dirty="0" smtClean="0"/>
            <a:t>تحقيق الوحدة والتكامل والاستقرار من خلال تأكيد الذاتية الثقافية وحصر الصراع السياسي في إطار المصلحة العامة, والتفاف كافة القوي وراء هدف كبير, يتمثل في استكمال التحرر السياسي والاقتصادي والاجتماعي والثقافي, وتحقيق التنمية كمشروع حضاري.</a:t>
          </a:r>
          <a:endParaRPr lang="ar-EG" sz="1600" b="1" kern="1200" dirty="0"/>
        </a:p>
      </dsp:txBody>
      <dsp:txXfrm rot="-5400000">
        <a:off x="541171" y="4148102"/>
        <a:ext cx="6153684" cy="9097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9A331B8-FB0B-434C-9340-2AAF9C662CF4}" type="datetimeFigureOut">
              <a:rPr lang="ar-EG" smtClean="0"/>
              <a:t>11/08/1441</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A78D468-0817-46F2-9B11-D21DD20C78D7}" type="slidenum">
              <a:rPr lang="ar-EG" smtClean="0"/>
              <a:t>‹#›</a:t>
            </a:fld>
            <a:endParaRPr lang="ar-EG"/>
          </a:p>
        </p:txBody>
      </p:sp>
    </p:spTree>
    <p:extLst>
      <p:ext uri="{BB962C8B-B14F-4D97-AF65-F5344CB8AC3E}">
        <p14:creationId xmlns:p14="http://schemas.microsoft.com/office/powerpoint/2010/main" val="213570529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1A78D468-0817-46F2-9B11-D21DD20C78D7}" type="slidenum">
              <a:rPr lang="ar-EG" smtClean="0"/>
              <a:t>1</a:t>
            </a:fld>
            <a:endParaRPr lang="ar-EG"/>
          </a:p>
        </p:txBody>
      </p:sp>
    </p:spTree>
    <p:extLst>
      <p:ext uri="{BB962C8B-B14F-4D97-AF65-F5344CB8AC3E}">
        <p14:creationId xmlns:p14="http://schemas.microsoft.com/office/powerpoint/2010/main" val="222970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1A78D468-0817-46F2-9B11-D21DD20C78D7}" type="slidenum">
              <a:rPr lang="ar-EG" smtClean="0"/>
              <a:t>8</a:t>
            </a:fld>
            <a:endParaRPr lang="ar-EG"/>
          </a:p>
        </p:txBody>
      </p:sp>
    </p:spTree>
    <p:extLst>
      <p:ext uri="{BB962C8B-B14F-4D97-AF65-F5344CB8AC3E}">
        <p14:creationId xmlns:p14="http://schemas.microsoft.com/office/powerpoint/2010/main" val="4014429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a:xfrm>
            <a:off x="1174044" y="5357592"/>
            <a:ext cx="5034845" cy="365125"/>
          </a:xfrm>
        </p:spPr>
        <p:txBody>
          <a:bodyPr/>
          <a:lstStyle/>
          <a:p>
            <a:endParaRPr lang="ar-EG"/>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nchor="ct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5480749-1216-4914-8206-DBFDD93953AC}" type="datetimeFigureOut">
              <a:rPr lang="ar-EG" smtClean="0"/>
              <a:t>11/08/1441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5" name="Date Placeholder 4"/>
          <p:cNvSpPr>
            <a:spLocks noGrp="1"/>
          </p:cNvSpPr>
          <p:nvPr>
            <p:ph type="dt" sz="half" idx="10"/>
          </p:nvPr>
        </p:nvSpPr>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AEBCEC67-351D-42B2-B66A-DE04C3B41B52}" type="slidenum">
              <a:rPr lang="ar-EG" smtClean="0"/>
              <a:t>‹#›</a:t>
            </a:fld>
            <a:endParaRPr lang="ar-EG"/>
          </a:p>
        </p:txBody>
      </p:sp>
      <p:sp>
        <p:nvSpPr>
          <p:cNvPr id="9" name="Content Placeholder 8"/>
          <p:cNvSpPr>
            <a:spLocks noGrp="1"/>
          </p:cNvSpPr>
          <p:nvPr>
            <p:ph sz="quarter" idx="13"/>
          </p:nvPr>
        </p:nvSpPr>
        <p:spPr>
          <a:xfrm>
            <a:off x="1298448" y="2121407"/>
            <a:ext cx="3200400" cy="360273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15480749-1216-4914-8206-DBFDD93953AC}" type="datetimeFigureOut">
              <a:rPr lang="ar-EG" smtClean="0"/>
              <a:t>11/08/1441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AEBCEC67-351D-42B2-B66A-DE04C3B41B52}" type="slidenum">
              <a:rPr lang="ar-EG" smtClean="0"/>
              <a:t>‹#›</a:t>
            </a:fld>
            <a:endParaRPr lang="ar-EG"/>
          </a:p>
        </p:txBody>
      </p:sp>
      <p:sp>
        <p:nvSpPr>
          <p:cNvPr id="11" name="Content Placeholder 10"/>
          <p:cNvSpPr>
            <a:spLocks noGrp="1"/>
          </p:cNvSpPr>
          <p:nvPr>
            <p:ph sz="quarter" idx="13"/>
          </p:nvPr>
        </p:nvSpPr>
        <p:spPr>
          <a:xfrm>
            <a:off x="1298448" y="2944368"/>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5480749-1216-4914-8206-DBFDD93953AC}" type="datetimeFigureOut">
              <a:rPr lang="ar-EG" smtClean="0"/>
              <a:t>11/08/1441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80749-1216-4914-8206-DBFDD93953AC}" type="datetimeFigureOut">
              <a:rPr lang="ar-EG" smtClean="0"/>
              <a:t>11/08/1441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ar-SA" smtClean="0"/>
              <a:t>انقر لتحرير نمط العنوان الرئيسي</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1698" y="5885672"/>
            <a:ext cx="1213821" cy="365125"/>
          </a:xfrm>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a:xfrm rot="-60000">
            <a:off x="914554" y="5829261"/>
            <a:ext cx="3522607" cy="365125"/>
          </a:xfrm>
        </p:spPr>
        <p:txBody>
          <a:bodyPr/>
          <a:lstStyle/>
          <a:p>
            <a:endParaRPr lang="ar-EG"/>
          </a:p>
        </p:txBody>
      </p:sp>
      <p:sp>
        <p:nvSpPr>
          <p:cNvPr id="7" name="Slide Number Placeholder 6"/>
          <p:cNvSpPr>
            <a:spLocks noGrp="1"/>
          </p:cNvSpPr>
          <p:nvPr>
            <p:ph type="sldNum" sz="quarter" idx="12"/>
          </p:nvPr>
        </p:nvSpPr>
        <p:spPr>
          <a:xfrm rot="60000">
            <a:off x="7557313" y="5896961"/>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5936" y="5888737"/>
            <a:ext cx="1213821" cy="365125"/>
          </a:xfrm>
        </p:spPr>
        <p:txBody>
          <a:bodyPr/>
          <a:lstStyle/>
          <a:p>
            <a:fld id="{15480749-1216-4914-8206-DBFDD93953AC}" type="datetimeFigureOut">
              <a:rPr lang="ar-EG" smtClean="0"/>
              <a:t>11/08/1441</a:t>
            </a:fld>
            <a:endParaRPr lang="ar-EG"/>
          </a:p>
        </p:txBody>
      </p:sp>
      <p:sp>
        <p:nvSpPr>
          <p:cNvPr id="6" name="Footer Placeholder 5"/>
          <p:cNvSpPr>
            <a:spLocks noGrp="1"/>
          </p:cNvSpPr>
          <p:nvPr>
            <p:ph type="ftr" sz="quarter" idx="11"/>
          </p:nvPr>
        </p:nvSpPr>
        <p:spPr>
          <a:xfrm rot="-60000">
            <a:off x="914569" y="5831037"/>
            <a:ext cx="3319043" cy="365125"/>
          </a:xfrm>
        </p:spPr>
        <p:txBody>
          <a:bodyPr/>
          <a:lstStyle/>
          <a:p>
            <a:endParaRPr lang="ar-EG"/>
          </a:p>
        </p:txBody>
      </p:sp>
      <p:sp>
        <p:nvSpPr>
          <p:cNvPr id="7" name="Slide Number Placeholder 6"/>
          <p:cNvSpPr>
            <a:spLocks noGrp="1"/>
          </p:cNvSpPr>
          <p:nvPr>
            <p:ph type="sldNum" sz="quarter" idx="12"/>
          </p:nvPr>
        </p:nvSpPr>
        <p:spPr>
          <a:xfrm rot="60000">
            <a:off x="7562089" y="5900026"/>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5480749-1216-4914-8206-DBFDD93953AC}" type="datetimeFigureOut">
              <a:rPr lang="ar-EG" smtClean="0"/>
              <a:t>11/08/1441</a:t>
            </a:fld>
            <a:endParaRPr lang="ar-EG"/>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ar-EG"/>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AEBCEC67-351D-42B2-B66A-DE04C3B41B52}" type="slidenum">
              <a:rPr lang="ar-EG" smtClean="0"/>
              <a:t>‹#›</a:t>
            </a:fld>
            <a:endParaRPr lang="ar-EG"/>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6.pn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7.xml"/><Relationship Id="rId7" Type="http://schemas.openxmlformats.org/officeDocument/2006/relationships/diagramColors" Target="../diagrams/colors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6.png"/><Relationship Id="rId4" Type="http://schemas.openxmlformats.org/officeDocument/2006/relationships/diagramData" Target="../diagrams/data3.xm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Data" Target="../diagrams/data4.xml"/><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diagramDrawing" Target="../diagrams/drawing4.xml"/><Relationship Id="rId4" Type="http://schemas.openxmlformats.org/officeDocument/2006/relationships/notesSlide" Target="../notesSlides/notesSlide2.xml"/><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6.png"/><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ربع نص 4"/>
          <p:cNvSpPr txBox="1"/>
          <p:nvPr/>
        </p:nvSpPr>
        <p:spPr>
          <a:xfrm>
            <a:off x="1331640" y="4077072"/>
            <a:ext cx="3888432" cy="461665"/>
          </a:xfrm>
          <a:prstGeom prst="rect">
            <a:avLst/>
          </a:prstGeom>
        </p:spPr>
        <p:style>
          <a:lnRef idx="2">
            <a:schemeClr val="dk1"/>
          </a:lnRef>
          <a:fillRef idx="1001">
            <a:schemeClr val="lt1"/>
          </a:fillRef>
          <a:effectRef idx="0">
            <a:schemeClr val="dk1"/>
          </a:effectRef>
          <a:fontRef idx="minor">
            <a:schemeClr val="dk1"/>
          </a:fontRef>
        </p:style>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ar-EG" sz="2400" b="1" spc="50" dirty="0" smtClean="0">
                <a:ln w="11430"/>
                <a:solidFill>
                  <a:srgbClr val="FF0000"/>
                </a:solidFill>
                <a:effectLst>
                  <a:outerShdw blurRad="76200" dist="50800" dir="5400000" algn="tl" rotWithShape="0">
                    <a:srgbClr val="000000">
                      <a:alpha val="65000"/>
                    </a:srgbClr>
                  </a:outerShdw>
                </a:effectLst>
              </a:rPr>
              <a:t>ودورها في خدمة قضايا المجتمع</a:t>
            </a:r>
            <a:endParaRPr lang="ar-EG" sz="2400" b="1" spc="50" dirty="0">
              <a:ln w="11430"/>
              <a:solidFill>
                <a:srgbClr val="FF0000"/>
              </a:solidFill>
              <a:effectLst>
                <a:outerShdw blurRad="76200" dist="50800" dir="5400000" algn="tl" rotWithShape="0">
                  <a:srgbClr val="000000">
                    <a:alpha val="65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4302705"/>
      </p:ext>
    </p:extLst>
  </p:cSld>
  <p:clrMapOvr>
    <a:masterClrMapping/>
  </p:clrMapOvr>
  <p:transition spd="slow" advTm="12228">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1123"/>
            <a:ext cx="9144000" cy="5864262"/>
          </a:xfrm>
          <a:prstGeom prst="rect">
            <a:avLst/>
          </a:prstGeom>
        </p:spPr>
      </p:pic>
      <p:sp>
        <p:nvSpPr>
          <p:cNvPr id="3" name="مستطيل 2"/>
          <p:cNvSpPr/>
          <p:nvPr/>
        </p:nvSpPr>
        <p:spPr>
          <a:xfrm>
            <a:off x="359532" y="128570"/>
            <a:ext cx="8424936" cy="892552"/>
          </a:xfrm>
          <a:prstGeom prst="rect">
            <a:avLst/>
          </a:prstGeom>
        </p:spPr>
        <p:txBody>
          <a:bodyPr wrap="square">
            <a:spAutoFit/>
          </a:bodyPr>
          <a:lstStyle/>
          <a:p>
            <a:r>
              <a:rPr lang="ar-EG" sz="2800" b="1" spc="50" dirty="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المهام </a:t>
            </a:r>
            <a:r>
              <a:rPr lang="ar-EG" sz="2800" b="1" spc="50" dirty="0" smtClean="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و الأدوار التي </a:t>
            </a:r>
            <a:r>
              <a:rPr lang="ar-EG" sz="2800" b="1" spc="50" dirty="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يمكن أن يسهم بها الإعلام في التنمية </a:t>
            </a:r>
            <a:r>
              <a:rPr lang="ar-EG" sz="2800" b="1" spc="50" dirty="0" smtClean="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السياسية</a:t>
            </a:r>
          </a:p>
          <a:p>
            <a:endParaRPr lang="ar-EG"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1035150"/>
      </p:ext>
    </p:extLst>
  </p:cSld>
  <p:clrMapOvr>
    <a:masterClrMapping/>
  </p:clrMapOvr>
  <mc:AlternateContent xmlns:mc="http://schemas.openxmlformats.org/markup-compatibility/2006" xmlns:p14="http://schemas.microsoft.com/office/powerpoint/2010/main">
    <mc:Choice Requires="p14">
      <p:transition spd="slow" p14:dur="1500" advTm="3250">
        <p:split orient="vert"/>
      </p:transition>
    </mc:Choice>
    <mc:Fallback xmlns="">
      <p:transition spd="slow" advTm="32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69006994"/>
              </p:ext>
            </p:extLst>
          </p:nvPr>
        </p:nvGraphicFramePr>
        <p:xfrm>
          <a:off x="1331640" y="764704"/>
          <a:ext cx="674407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0648301"/>
      </p:ext>
    </p:extLst>
  </p:cSld>
  <p:clrMapOvr>
    <a:masterClrMapping/>
  </p:clrMapOvr>
  <mc:AlternateContent xmlns:mc="http://schemas.openxmlformats.org/markup-compatibility/2006" xmlns:p14="http://schemas.microsoft.com/office/powerpoint/2010/main">
    <mc:Choice Requires="p14">
      <p:transition spd="slow" p14:dur="1500" advTm="33133">
        <p:split orient="vert"/>
      </p:transition>
    </mc:Choice>
    <mc:Fallback xmlns="">
      <p:transition spd="slow" advTm="3313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ربع نص 3"/>
          <p:cNvSpPr txBox="1"/>
          <p:nvPr/>
        </p:nvSpPr>
        <p:spPr>
          <a:xfrm>
            <a:off x="611560" y="631776"/>
            <a:ext cx="8208912" cy="523220"/>
          </a:xfrm>
          <a:prstGeom prst="rect">
            <a:avLst/>
          </a:prstGeom>
          <a:noFill/>
        </p:spPr>
        <p:txBody>
          <a:bodyPr wrap="square" rtlCol="1">
            <a:spAutoFit/>
          </a:bodyPr>
          <a:lstStyle/>
          <a:p>
            <a:pPr algn="ctr"/>
            <a:r>
              <a:rPr lang="ar-EG" sz="2800" b="1" dirty="0">
                <a:solidFill>
                  <a:srgbClr val="FF0000"/>
                </a:solidFill>
                <a:effectLst>
                  <a:outerShdw blurRad="38100" dist="38100" dir="2700000" algn="tl">
                    <a:srgbClr val="000000">
                      <a:alpha val="43137"/>
                    </a:srgbClr>
                  </a:outerShdw>
                </a:effectLst>
              </a:rPr>
              <a:t>المهام والأدوار التي يمكن أن يسهم بها الإعلام في التنمية الثقافية</a:t>
            </a:r>
          </a:p>
        </p:txBody>
      </p:sp>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4" y="1784350"/>
            <a:ext cx="9129486" cy="50736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541478"/>
      </p:ext>
    </p:extLst>
  </p:cSld>
  <p:clrMapOvr>
    <a:masterClrMapping/>
  </p:clrMapOvr>
  <mc:AlternateContent xmlns:mc="http://schemas.openxmlformats.org/markup-compatibility/2006" xmlns:p14="http://schemas.microsoft.com/office/powerpoint/2010/main">
    <mc:Choice Requires="p14">
      <p:transition spd="slow" p14:dur="1500" advTm="6616">
        <p:split orient="vert"/>
      </p:transition>
    </mc:Choice>
    <mc:Fallback xmlns="">
      <p:transition spd="slow" advTm="661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628800"/>
            <a:ext cx="7272808" cy="3970318"/>
          </a:xfrm>
          <a:prstGeom prst="rect">
            <a:avLst/>
          </a:prstGeom>
          <a:noFill/>
        </p:spPr>
        <p:txBody>
          <a:bodyPr wrap="square" rtlCol="1">
            <a:spAutoFit/>
          </a:bodyPr>
          <a:lstStyle/>
          <a:p>
            <a:r>
              <a:rPr lang="ar-EG" sz="2800" b="1" dirty="0">
                <a:latin typeface="Traditional Arabic" pitchFamily="18" charset="-78"/>
                <a:cs typeface="Traditional Arabic" pitchFamily="18" charset="-78"/>
              </a:rPr>
              <a:t>1- إبراز الشخصية القومية وإنمائها والمقصود بالقومية هو الشعور الذي يقوم لدي جماعة معينة نتيجة قيام ترابط بينهم مؤسس علي جملة من المقومات اللغوية والتاريخية والحضارية </a:t>
            </a:r>
            <a:r>
              <a:rPr lang="ar-EG" sz="2800" b="1" dirty="0" smtClean="0">
                <a:latin typeface="Traditional Arabic" pitchFamily="18" charset="-78"/>
                <a:cs typeface="Traditional Arabic" pitchFamily="18" charset="-78"/>
              </a:rPr>
              <a:t>.</a:t>
            </a:r>
          </a:p>
          <a:p>
            <a:endParaRPr lang="ar-EG" sz="2800" b="1" dirty="0">
              <a:latin typeface="Traditional Arabic" pitchFamily="18" charset="-78"/>
              <a:cs typeface="Traditional Arabic" pitchFamily="18" charset="-78"/>
            </a:endParaRPr>
          </a:p>
          <a:p>
            <a:r>
              <a:rPr lang="ar-EG" sz="2800" b="1" dirty="0" smtClean="0">
                <a:latin typeface="Traditional Arabic" pitchFamily="18" charset="-78"/>
                <a:cs typeface="Traditional Arabic" pitchFamily="18" charset="-78"/>
              </a:rPr>
              <a:t>ومن </a:t>
            </a:r>
            <a:r>
              <a:rPr lang="ar-EG" sz="2800" b="1" dirty="0">
                <a:latin typeface="Traditional Arabic" pitchFamily="18" charset="-78"/>
                <a:cs typeface="Traditional Arabic" pitchFamily="18" charset="-78"/>
              </a:rPr>
              <a:t>ثم فإن واجب الإعلام أن يعمل علي تطوير وإنماء الشخصية القومية لتكون أداء نقية تعي أهداف التنمية الحقيقية وتفرض نفسها  لتصون العمل الإنساني من الانحراف والشطط</a:t>
            </a:r>
            <a:r>
              <a:rPr lang="ar-EG" sz="2800" b="1" dirty="0" smtClean="0">
                <a:latin typeface="Traditional Arabic" pitchFamily="18" charset="-78"/>
                <a:cs typeface="Traditional Arabic" pitchFamily="18" charset="-78"/>
              </a:rPr>
              <a:t>.</a:t>
            </a:r>
          </a:p>
          <a:p>
            <a:endParaRPr lang="ar-EG" sz="2800" b="1" dirty="0">
              <a:latin typeface="Traditional Arabic" pitchFamily="18" charset="-78"/>
              <a:cs typeface="Traditional Arabic" pitchFamily="18" charset="-78"/>
            </a:endParaRPr>
          </a:p>
          <a:p>
            <a:endParaRPr lang="ar-EG" sz="2800" b="1" dirty="0">
              <a:latin typeface="Traditional Arabic" pitchFamily="18" charset="-78"/>
              <a:cs typeface="Traditional Arabic" pitchFamily="18" charset="-78"/>
            </a:endParaRPr>
          </a:p>
        </p:txBody>
      </p:sp>
      <p:sp>
        <p:nvSpPr>
          <p:cNvPr id="4" name="مستطيل 3"/>
          <p:cNvSpPr/>
          <p:nvPr/>
        </p:nvSpPr>
        <p:spPr>
          <a:xfrm>
            <a:off x="971600"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8146477"/>
      </p:ext>
    </p:extLst>
  </p:cSld>
  <p:clrMapOvr>
    <a:masterClrMapping/>
  </p:clrMapOvr>
  <mc:AlternateContent xmlns:mc="http://schemas.openxmlformats.org/markup-compatibility/2006" xmlns:p14="http://schemas.microsoft.com/office/powerpoint/2010/main">
    <mc:Choice Requires="p14">
      <p:transition spd="slow" p14:dur="1500" advTm="22361">
        <p:split orient="vert"/>
      </p:transition>
    </mc:Choice>
    <mc:Fallback xmlns="">
      <p:transition spd="slow" advTm="223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043608" y="1484784"/>
            <a:ext cx="7200800" cy="3970318"/>
          </a:xfrm>
          <a:prstGeom prst="rect">
            <a:avLst/>
          </a:prstGeom>
          <a:noFill/>
        </p:spPr>
        <p:txBody>
          <a:bodyPr wrap="square" rtlCol="1">
            <a:spAutoFit/>
          </a:bodyPr>
          <a:lstStyle/>
          <a:p>
            <a:r>
              <a:rPr lang="ar-EG" sz="2800" b="1" dirty="0">
                <a:latin typeface="Traditional Arabic" pitchFamily="18" charset="-78"/>
                <a:cs typeface="Traditional Arabic" pitchFamily="18" charset="-78"/>
              </a:rPr>
              <a:t>2- تساهم وسائل الإعلام في تمكين الثقافة الوطنية من التكامل والإثراء بالاحتكاك بغيرها, تمكين الأمة من التكامل والإثراء بالاحتكاك بغيرها, وتمكن الامة من تعريف الرأي العام العالمي بقيمها الثقافية والاجتماعية وجلب الاحترام والتقدير </a:t>
            </a:r>
            <a:r>
              <a:rPr lang="ar-EG" sz="2800" b="1" dirty="0" smtClean="0">
                <a:latin typeface="Traditional Arabic" pitchFamily="18" charset="-78"/>
                <a:cs typeface="Traditional Arabic" pitchFamily="18" charset="-78"/>
              </a:rPr>
              <a:t>لها.</a:t>
            </a:r>
          </a:p>
          <a:p>
            <a:endParaRPr lang="ar-EG" sz="2800" b="1" dirty="0">
              <a:latin typeface="Traditional Arabic" pitchFamily="18" charset="-78"/>
              <a:cs typeface="Traditional Arabic" pitchFamily="18" charset="-78"/>
            </a:endParaRPr>
          </a:p>
          <a:p>
            <a:r>
              <a:rPr lang="ar-EG" sz="2800" b="1" dirty="0" smtClean="0">
                <a:latin typeface="Traditional Arabic" pitchFamily="18" charset="-78"/>
                <a:cs typeface="Traditional Arabic" pitchFamily="18" charset="-78"/>
              </a:rPr>
              <a:t> </a:t>
            </a:r>
            <a:r>
              <a:rPr lang="ar-EG" sz="2800" b="1" dirty="0">
                <a:latin typeface="Traditional Arabic" pitchFamily="18" charset="-78"/>
                <a:cs typeface="Traditional Arabic" pitchFamily="18" charset="-78"/>
              </a:rPr>
              <a:t>وليس من المحتم أن يكون إبراز الشخصية القومية عن طريق المواد السياسية التي تدعو إلي الوحدة والتكامل وإنما بوسع الإعلام أن يؤدي هذه المهمة من خلال طرق غير سياسية بتشجيع الفنون والآداب والتغلغل في الحياة الثقافية والاجتماعية. </a:t>
            </a:r>
          </a:p>
        </p:txBody>
      </p:sp>
      <p:sp>
        <p:nvSpPr>
          <p:cNvPr id="3" name="مستطيل 2"/>
          <p:cNvSpPr/>
          <p:nvPr/>
        </p:nvSpPr>
        <p:spPr>
          <a:xfrm>
            <a:off x="971600"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2978598"/>
      </p:ext>
    </p:extLst>
  </p:cSld>
  <p:clrMapOvr>
    <a:masterClrMapping/>
  </p:clrMapOvr>
  <mc:AlternateContent xmlns:mc="http://schemas.openxmlformats.org/markup-compatibility/2006" xmlns:p14="http://schemas.microsoft.com/office/powerpoint/2010/main">
    <mc:Choice Requires="p14">
      <p:transition spd="slow" p14:dur="1500" advTm="22143">
        <p:split orient="vert"/>
      </p:transition>
    </mc:Choice>
    <mc:Fallback xmlns="">
      <p:transition spd="slow" advTm="2214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1600" y="1498504"/>
            <a:ext cx="7272808" cy="4832092"/>
          </a:xfrm>
          <a:prstGeom prst="rect">
            <a:avLst/>
          </a:prstGeom>
        </p:spPr>
        <p:txBody>
          <a:bodyPr wrap="square">
            <a:spAutoFit/>
          </a:bodyPr>
          <a:lstStyle/>
          <a:p>
            <a:r>
              <a:rPr lang="ar-EG" sz="2800" b="1" dirty="0">
                <a:latin typeface="Traditional Arabic" pitchFamily="18" charset="-78"/>
                <a:cs typeface="Traditional Arabic" pitchFamily="18" charset="-78"/>
              </a:rPr>
              <a:t>3- حماية الهوية الثقافية من الغزو الأجنبي والتصدي لمخاطر التيارات الثقافية الأجنبية التي تشوه الأصالة الحضارية وتضر بمستقبل الامة .</a:t>
            </a:r>
          </a:p>
          <a:p>
            <a:r>
              <a:rPr lang="ar-EG" sz="2800" b="1" dirty="0">
                <a:latin typeface="Traditional Arabic" pitchFamily="18" charset="-78"/>
                <a:cs typeface="Traditional Arabic" pitchFamily="18" charset="-78"/>
              </a:rPr>
              <a:t>4- التكامل الثقافي من خلال نقل التراث الثقافي والقيم والمعايير الاجتماعية من جيل إلي آخر ,كما يتحقق التكامل الثقافي عن طريق حماية الهوية الثقافية وتدعيم مقومات الشخصية القومية وتدعيم روابط اللغة والعقيدة والدفاع عن القيم الثقافية .</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4- تطوير الشخصية باعتبارها المحور الرئيسي في عملية التنمية وهذا يتطلب تطويرها من الجمود إلي الحركة ومن التواكل إلي الإقدام ومن الخوف إلي المغامرة ومن الفشل إلي الأمل ومن الاستكانة إلي الإنجاز والاعتماد علي النفس</a:t>
            </a:r>
          </a:p>
        </p:txBody>
      </p:sp>
      <p:sp>
        <p:nvSpPr>
          <p:cNvPr id="3" name="مستطيل 2"/>
          <p:cNvSpPr/>
          <p:nvPr/>
        </p:nvSpPr>
        <p:spPr>
          <a:xfrm>
            <a:off x="971600" y="692696"/>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0382970"/>
      </p:ext>
    </p:extLst>
  </p:cSld>
  <p:clrMapOvr>
    <a:masterClrMapping/>
  </p:clrMapOvr>
  <mc:AlternateContent xmlns:mc="http://schemas.openxmlformats.org/markup-compatibility/2006" xmlns:p14="http://schemas.microsoft.com/office/powerpoint/2010/main">
    <mc:Choice Requires="p14">
      <p:transition spd="slow" p14:dur="1500" advTm="20563">
        <p:split orient="vert"/>
      </p:transition>
    </mc:Choice>
    <mc:Fallback xmlns="">
      <p:transition spd="slow" advTm="2056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87624" y="1166843"/>
            <a:ext cx="7056784" cy="5201424"/>
          </a:xfrm>
          <a:prstGeom prst="rect">
            <a:avLst/>
          </a:prstGeom>
        </p:spPr>
        <p:txBody>
          <a:bodyPr wrap="square">
            <a:spAutoFit/>
          </a:bodyPr>
          <a:lstStyle/>
          <a:p>
            <a:r>
              <a:rPr lang="ar-EG" sz="2800" b="1" dirty="0">
                <a:latin typeface="Traditional Arabic" pitchFamily="18" charset="-78"/>
                <a:cs typeface="Traditional Arabic" pitchFamily="18" charset="-78"/>
              </a:rPr>
              <a:t>5- تنمية قوي الإبداع والخلق</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من خلال المساهمة في القضاء علي الرواسب الثقافية المعوقة للتنمية وهذا يتطلب المواجهة التدريجية والتوجيهية حتي يدرك الأفراد عدم ملائمة هذه الرواسب المعوقة لاتجاهات الحاضر وتطلعات المستقبل .</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6- مواجهة ثقافة مجتمع الاستهلاك وما يلحق به من سيطرة القيم المادية وهي تلك الثقافة التي تنشرها القوي الاقتصادية المسيطرة في معظم البلدان النامية ,بدافع الربح وخوفاً من أن تفتقد السوق الاقتصادية  اللازمة لاستهلاك إنتاجها , الأمر الذي يحول دون تكوين القدرة الذاتية علي التنمية لدي المجتمعات النامية.</a:t>
            </a:r>
          </a:p>
          <a:p>
            <a:endParaRPr lang="ar-EG" sz="2400" dirty="0"/>
          </a:p>
        </p:txBody>
      </p:sp>
      <p:sp>
        <p:nvSpPr>
          <p:cNvPr id="3" name="مستطيل 2"/>
          <p:cNvSpPr/>
          <p:nvPr/>
        </p:nvSpPr>
        <p:spPr>
          <a:xfrm>
            <a:off x="899592"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0304795"/>
      </p:ext>
    </p:extLst>
  </p:cSld>
  <p:clrMapOvr>
    <a:masterClrMapping/>
  </p:clrMapOvr>
  <mc:AlternateContent xmlns:mc="http://schemas.openxmlformats.org/markup-compatibility/2006" xmlns:p14="http://schemas.microsoft.com/office/powerpoint/2010/main">
    <mc:Choice Requires="p14">
      <p:transition spd="slow" p14:dur="1500" advTm="17627">
        <p:split orient="vert"/>
      </p:transition>
    </mc:Choice>
    <mc:Fallback xmlns="">
      <p:transition spd="slow" advTm="1762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4205406"/>
            <a:ext cx="7272808" cy="1815882"/>
          </a:xfrm>
          <a:prstGeom prst="rect">
            <a:avLst/>
          </a:prstGeom>
          <a:noFill/>
        </p:spPr>
        <p:txBody>
          <a:bodyPr wrap="square" rtlCol="1">
            <a:spAutoFit/>
          </a:bodyPr>
          <a:lstStyle/>
          <a:p>
            <a:r>
              <a:rPr lang="ar-EG" sz="2800" b="1" dirty="0">
                <a:latin typeface="Traditional Arabic" pitchFamily="18" charset="-78"/>
                <a:cs typeface="Traditional Arabic" pitchFamily="18" charset="-78"/>
              </a:rPr>
              <a:t>8- تساعد وسائل الإعلام علي تعبئة الطاقة النفسية والفكرية اللازمة لإنجاح عملية التنمية وبوسعها تنمية قوي الخلق والإبداع , وتطوير الشخصية الإنسانية وتفجير الطاقات الكامنة في الأفراد والجماعات , وحماية الذاتية الثقافية دونما انغلاق أو تقاعس عن الابتكار والتجديد .</a:t>
            </a:r>
          </a:p>
        </p:txBody>
      </p:sp>
      <p:sp>
        <p:nvSpPr>
          <p:cNvPr id="3" name="مربع نص 2"/>
          <p:cNvSpPr txBox="1"/>
          <p:nvPr/>
        </p:nvSpPr>
        <p:spPr>
          <a:xfrm>
            <a:off x="971600" y="1614279"/>
            <a:ext cx="7272808" cy="2246769"/>
          </a:xfrm>
          <a:prstGeom prst="rect">
            <a:avLst/>
          </a:prstGeom>
          <a:noFill/>
        </p:spPr>
        <p:txBody>
          <a:bodyPr wrap="square" rtlCol="1">
            <a:spAutoFit/>
          </a:bodyPr>
          <a:lstStyle/>
          <a:p>
            <a:r>
              <a:rPr lang="ar-EG" sz="2800" b="1" dirty="0">
                <a:latin typeface="Traditional Arabic" pitchFamily="18" charset="-78"/>
                <a:cs typeface="Traditional Arabic" pitchFamily="18" charset="-78"/>
              </a:rPr>
              <a:t>7- ديمقراطية الثقافة </a:t>
            </a:r>
          </a:p>
          <a:p>
            <a:r>
              <a:rPr lang="ar-EG" sz="2800" b="1" dirty="0">
                <a:latin typeface="Traditional Arabic" pitchFamily="18" charset="-78"/>
                <a:cs typeface="Traditional Arabic" pitchFamily="18" charset="-78"/>
              </a:rPr>
              <a:t>إذ أن الحق في الثقافة وارد ومعترف به ضمن الإعلان العالمي لحقوق الإنسان ,وهذا الحق لا يتوفر بدون عدالة وحرية الأمر الذي يتطلب توفير مناخ ديمقراطي في الميدان الثقافي وإفساح المجال أمام الجميع في الإسهام والاستفادة دون تمييز بين الطبقات الراقية والطبقات الشعبية.</a:t>
            </a:r>
          </a:p>
        </p:txBody>
      </p:sp>
      <p:sp>
        <p:nvSpPr>
          <p:cNvPr id="4" name="مستطيل 3"/>
          <p:cNvSpPr/>
          <p:nvPr/>
        </p:nvSpPr>
        <p:spPr>
          <a:xfrm>
            <a:off x="971600" y="692696"/>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0916530"/>
      </p:ext>
    </p:extLst>
  </p:cSld>
  <p:clrMapOvr>
    <a:masterClrMapping/>
  </p:clrMapOvr>
  <mc:AlternateContent xmlns:mc="http://schemas.openxmlformats.org/markup-compatibility/2006" xmlns:p14="http://schemas.microsoft.com/office/powerpoint/2010/main">
    <mc:Choice Requires="p14">
      <p:transition spd="slow" p14:dur="1500" advTm="15534">
        <p:split orient="vert"/>
      </p:transition>
    </mc:Choice>
    <mc:Fallback xmlns="">
      <p:transition spd="slow" advTm="155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483543"/>
            <a:ext cx="7128792" cy="2246769"/>
          </a:xfrm>
          <a:prstGeom prst="rect">
            <a:avLst/>
          </a:prstGeom>
          <a:noFill/>
        </p:spPr>
        <p:txBody>
          <a:bodyPr wrap="square" rtlCol="1">
            <a:spAutoFit/>
          </a:bodyPr>
          <a:lstStyle/>
          <a:p>
            <a:r>
              <a:rPr lang="ar-EG" sz="2800" b="1" dirty="0">
                <a:latin typeface="Traditional Arabic" pitchFamily="18" charset="-78"/>
                <a:cs typeface="Traditional Arabic" pitchFamily="18" charset="-78"/>
              </a:rPr>
              <a:t>9- ينبغي علي وسائل الإعلام أن تدرك أن في مقدمة نجاح دورها الثقافي في عملية التنمية التزامها الحضاري ونزوعها الدائم إلي تأكيد الذاتية الثقافية, واستعادة الثقة في التراث الحضاري الأصيل, وإشاعة المناخ الديمقراطي الذي يكفل المشاركة الجماعية وإقرار ديمقراطية الثقافة.</a:t>
            </a:r>
          </a:p>
        </p:txBody>
      </p:sp>
      <p:sp>
        <p:nvSpPr>
          <p:cNvPr id="3" name="مستطيل 2"/>
          <p:cNvSpPr/>
          <p:nvPr/>
        </p:nvSpPr>
        <p:spPr>
          <a:xfrm>
            <a:off x="971600" y="692696"/>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1026" name="Picture 2" descr="C:\Program Files\Microsoft Office\MEDIA\CAGCAT10\j019581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3861048"/>
            <a:ext cx="295232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8979336"/>
      </p:ext>
    </p:extLst>
  </p:cSld>
  <p:clrMapOvr>
    <a:masterClrMapping/>
  </p:clrMapOvr>
  <mc:AlternateContent xmlns:mc="http://schemas.openxmlformats.org/markup-compatibility/2006" xmlns:p14="http://schemas.microsoft.com/office/powerpoint/2010/main">
    <mc:Choice Requires="p14">
      <p:transition spd="slow" p14:dur="1500" advTm="9457">
        <p:split orient="vert"/>
      </p:transition>
    </mc:Choice>
    <mc:Fallback xmlns="">
      <p:transition spd="slow" advTm="945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ربع نص 1"/>
          <p:cNvSpPr txBox="1"/>
          <p:nvPr/>
        </p:nvSpPr>
        <p:spPr>
          <a:xfrm>
            <a:off x="827584" y="404664"/>
            <a:ext cx="7488832" cy="523220"/>
          </a:xfrm>
          <a:prstGeom prst="rect">
            <a:avLst/>
          </a:prstGeom>
          <a:noFill/>
        </p:spPr>
        <p:txBody>
          <a:bodyPr wrap="square" rtlCol="1">
            <a:spAutoFit/>
          </a:bodyPr>
          <a:lstStyle/>
          <a:p>
            <a:pPr algn="ctr"/>
            <a:r>
              <a:rPr lang="ar-EG" sz="2800" b="1" dirty="0">
                <a:solidFill>
                  <a:srgbClr val="FF0000"/>
                </a:solidFill>
              </a:rPr>
              <a:t>مقتضيات نجاح الدور التنموي لوسائل الإعلام </a:t>
            </a:r>
          </a:p>
        </p:txBody>
      </p:sp>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196752"/>
            <a:ext cx="9144000" cy="566124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8987560"/>
      </p:ext>
    </p:extLst>
  </p:cSld>
  <p:clrMapOvr>
    <a:masterClrMapping/>
  </p:clrMapOvr>
  <mc:AlternateContent xmlns:mc="http://schemas.openxmlformats.org/markup-compatibility/2006" xmlns:p14="http://schemas.microsoft.com/office/powerpoint/2010/main">
    <mc:Choice Requires="p14">
      <p:transition spd="slow" p14:dur="1500" advTm="6630">
        <p:split orient="vert"/>
      </p:transition>
    </mc:Choice>
    <mc:Fallback xmlns="">
      <p:transition spd="slow" advTm="663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269775"/>
            <a:ext cx="673100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6800"/>
            <a:ext cx="9144000" cy="4724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4763784"/>
      </p:ext>
    </p:extLst>
  </p:cSld>
  <p:clrMapOvr>
    <a:masterClrMapping/>
  </p:clrMapOvr>
  <mc:AlternateContent xmlns:mc="http://schemas.openxmlformats.org/markup-compatibility/2006" xmlns:p14="http://schemas.microsoft.com/office/powerpoint/2010/main">
    <mc:Choice Requires="p14">
      <p:transition spd="slow" p14:dur="1500" advTm="7525">
        <p:split orient="vert"/>
      </p:transition>
    </mc:Choice>
    <mc:Fallback xmlns="">
      <p:transition spd="slow" advTm="75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043608" y="1052736"/>
            <a:ext cx="7200800" cy="5386090"/>
          </a:xfrm>
          <a:prstGeom prst="rect">
            <a:avLst/>
          </a:prstGeom>
          <a:noFill/>
        </p:spPr>
        <p:txBody>
          <a:bodyPr wrap="square" rtlCol="1">
            <a:spAutoFit/>
          </a:bodyPr>
          <a:lstStyle/>
          <a:p>
            <a:r>
              <a:rPr lang="ar-EG" sz="2800" b="1" dirty="0">
                <a:latin typeface="Traditional Arabic" pitchFamily="18" charset="-78"/>
                <a:cs typeface="Traditional Arabic" pitchFamily="18" charset="-78"/>
              </a:rPr>
              <a:t>يتطلب نجاح الدور التنموي لوسائل الإعلام مجموعة من المقتضيات الأساسية نعرض لأهمها فيما يلى :</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1- وجود مشروع تنموي واضح تتبناه وسائل الإعلام وتدعو إليه ، ففي ظل غياب مشروع واضح ومحدد تختلط المفاهيم ويصعب تحديد الأهداف الإعلامية الذى يقلل من فعالية المعالجة الإعلامية</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 2- توافر مناخ ديمقراطي يكفل الحوار والمشاركة لكافة القوى السياسية، فلا إبداع في التنمية بدون حرية أو ديمقراطية.</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3- توافر قدر معقول من الحرية والاستقلالية للصحف في التعبير عن وجهات نظرها . وكلما اتسع هامش الحرية والاستقلالية كلما أصبح دور الصحافة أكثر فعالية في عملية التنمية</a:t>
            </a:r>
            <a:r>
              <a:rPr lang="ar-EG" sz="2400" dirty="0"/>
              <a:t>.</a:t>
            </a:r>
          </a:p>
          <a:p>
            <a:endParaRPr lang="ar-EG" sz="2400" dirty="0"/>
          </a:p>
        </p:txBody>
      </p:sp>
      <p:sp>
        <p:nvSpPr>
          <p:cNvPr id="3" name="مربع نص 2"/>
          <p:cNvSpPr txBox="1"/>
          <p:nvPr/>
        </p:nvSpPr>
        <p:spPr>
          <a:xfrm>
            <a:off x="835337" y="404664"/>
            <a:ext cx="7488832" cy="461665"/>
          </a:xfrm>
          <a:prstGeom prst="rect">
            <a:avLst/>
          </a:prstGeom>
          <a:noFill/>
        </p:spPr>
        <p:txBody>
          <a:bodyPr wrap="square" rtlCol="1">
            <a:spAutoFit/>
          </a:bodyPr>
          <a:lstStyle/>
          <a:p>
            <a:pPr algn="ctr"/>
            <a:r>
              <a:rPr lang="ar-EG" sz="2400" b="1" dirty="0">
                <a:solidFill>
                  <a:srgbClr val="FF0000"/>
                </a:solidFill>
              </a:rPr>
              <a:t>مقتضيات نجاح الدور التنموي لوسائل الإعلام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3074385"/>
      </p:ext>
    </p:extLst>
  </p:cSld>
  <p:clrMapOvr>
    <a:masterClrMapping/>
  </p:clrMapOvr>
  <mc:AlternateContent xmlns:mc="http://schemas.openxmlformats.org/markup-compatibility/2006" xmlns:p14="http://schemas.microsoft.com/office/powerpoint/2010/main">
    <mc:Choice Requires="p14">
      <p:transition spd="slow" p14:dur="1500" advTm="17585">
        <p:split orient="vert"/>
      </p:transition>
    </mc:Choice>
    <mc:Fallback xmlns="">
      <p:transition spd="slow" advTm="175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915816" y="980728"/>
            <a:ext cx="5472608" cy="4339650"/>
          </a:xfrm>
          <a:prstGeom prst="rect">
            <a:avLst/>
          </a:prstGeom>
          <a:noFill/>
        </p:spPr>
        <p:txBody>
          <a:bodyPr wrap="square" rtlCol="1">
            <a:spAutoFit/>
          </a:bodyPr>
          <a:lstStyle/>
          <a:p>
            <a:r>
              <a:rPr lang="ar-EG" sz="3600" b="1" dirty="0">
                <a:solidFill>
                  <a:prstClr val="black"/>
                </a:solidFill>
                <a:latin typeface="Traditional Arabic" pitchFamily="18" charset="-78"/>
                <a:cs typeface="Traditional Arabic" pitchFamily="18" charset="-78"/>
              </a:rPr>
              <a:t>اذا كان مصعد النجاح معطلا </a:t>
            </a:r>
            <a:r>
              <a:rPr lang="ar-EG" sz="3600" b="1" dirty="0" smtClean="0">
                <a:solidFill>
                  <a:prstClr val="black"/>
                </a:solidFill>
                <a:latin typeface="Traditional Arabic" pitchFamily="18" charset="-78"/>
                <a:cs typeface="Traditional Arabic" pitchFamily="18" charset="-78"/>
              </a:rPr>
              <a:t>...</a:t>
            </a:r>
          </a:p>
          <a:p>
            <a:r>
              <a:rPr lang="ar-EG" sz="3600" b="1" dirty="0" smtClean="0">
                <a:solidFill>
                  <a:prstClr val="black"/>
                </a:solidFill>
                <a:latin typeface="Traditional Arabic" pitchFamily="18" charset="-78"/>
                <a:cs typeface="Traditional Arabic" pitchFamily="18" charset="-78"/>
              </a:rPr>
              <a:t>استخدم السلم درجة </a:t>
            </a:r>
            <a:r>
              <a:rPr lang="ar-EG" sz="3600" b="1" dirty="0" err="1" smtClean="0">
                <a:solidFill>
                  <a:prstClr val="black"/>
                </a:solidFill>
                <a:latin typeface="Traditional Arabic" pitchFamily="18" charset="-78"/>
                <a:cs typeface="Traditional Arabic" pitchFamily="18" charset="-78"/>
              </a:rPr>
              <a:t>درجة</a:t>
            </a:r>
            <a:r>
              <a:rPr lang="ar-EG" sz="3600" b="1" dirty="0" smtClean="0">
                <a:solidFill>
                  <a:prstClr val="black"/>
                </a:solidFill>
                <a:latin typeface="Traditional Arabic" pitchFamily="18" charset="-78"/>
                <a:cs typeface="Traditional Arabic" pitchFamily="18" charset="-78"/>
              </a:rPr>
              <a:t>...</a:t>
            </a:r>
          </a:p>
          <a:p>
            <a:endParaRPr lang="ar-EG" sz="3600" b="1" dirty="0" smtClean="0">
              <a:solidFill>
                <a:prstClr val="black"/>
              </a:solidFill>
              <a:latin typeface="Traditional Arabic" pitchFamily="18" charset="-78"/>
              <a:cs typeface="Traditional Arabic" pitchFamily="18" charset="-78"/>
            </a:endParaRPr>
          </a:p>
          <a:p>
            <a:r>
              <a:rPr lang="ar-EG" sz="3600" b="1" dirty="0" smtClean="0">
                <a:solidFill>
                  <a:schemeClr val="accent5"/>
                </a:solidFill>
                <a:latin typeface="Traditional Arabic" pitchFamily="18" charset="-78"/>
                <a:cs typeface="Traditional Arabic" pitchFamily="18" charset="-78"/>
              </a:rPr>
              <a:t>ابراهيم الفقي</a:t>
            </a:r>
            <a:endParaRPr lang="ar-EG" sz="3600" b="1" dirty="0">
              <a:solidFill>
                <a:prstClr val="black"/>
              </a:solidFill>
              <a:latin typeface="Traditional Arabic" pitchFamily="18" charset="-78"/>
              <a:cs typeface="Traditional Arabic" pitchFamily="18" charset="-78"/>
            </a:endParaRPr>
          </a:p>
          <a:p>
            <a:r>
              <a:rPr lang="ar-EG" sz="4400" b="1" dirty="0" smtClean="0">
                <a:solidFill>
                  <a:prstClr val="black"/>
                </a:solidFill>
                <a:latin typeface="Traditional Arabic" pitchFamily="18" charset="-78"/>
                <a:cs typeface="Traditional Arabic" pitchFamily="18" charset="-78"/>
              </a:rPr>
              <a:t>شكرا للمتابعة...</a:t>
            </a:r>
          </a:p>
          <a:p>
            <a:r>
              <a:rPr lang="ar-EG" sz="4400" b="1" dirty="0" smtClean="0">
                <a:solidFill>
                  <a:prstClr val="black"/>
                </a:solidFill>
                <a:latin typeface="Traditional Arabic" pitchFamily="18" charset="-78"/>
                <a:cs typeface="Traditional Arabic" pitchFamily="18" charset="-78"/>
              </a:rPr>
              <a:t>مع تحياتي </a:t>
            </a:r>
          </a:p>
          <a:p>
            <a:r>
              <a:rPr lang="ar-EG" sz="4400" b="1" dirty="0" smtClean="0">
                <a:solidFill>
                  <a:prstClr val="black"/>
                </a:solidFill>
                <a:latin typeface="Traditional Arabic" pitchFamily="18" charset="-78"/>
                <a:cs typeface="Traditional Arabic" pitchFamily="18" charset="-78"/>
              </a:rPr>
              <a:t>د . أسماء عرام </a:t>
            </a:r>
            <a:endParaRPr lang="ar-EG" sz="4400" b="1" dirty="0">
              <a:solidFill>
                <a:prstClr val="black"/>
              </a:solidFill>
              <a:latin typeface="Traditional Arabic" pitchFamily="18" charset="-78"/>
              <a:cs typeface="Traditional Arabic" pitchFamily="18" charset="-78"/>
            </a:endParaRPr>
          </a:p>
        </p:txBody>
      </p:sp>
      <p:pic>
        <p:nvPicPr>
          <p:cNvPr id="9218" name="Picture 2" descr="C:\Program Files\Microsoft Office\MEDIA\CAGCAT10\j03029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76" y="2651720"/>
            <a:ext cx="260908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604303"/>
      </p:ext>
    </p:extLst>
  </p:cSld>
  <p:clrMapOvr>
    <a:masterClrMapping/>
  </p:clrMapOvr>
  <mc:AlternateContent xmlns:mc="http://schemas.openxmlformats.org/markup-compatibility/2006" xmlns:p14="http://schemas.microsoft.com/office/powerpoint/2010/main">
    <mc:Choice Requires="p14">
      <p:transition spd="slow" p14:dur="1500" advTm="54738">
        <p:split orient="vert"/>
      </p:transition>
    </mc:Choice>
    <mc:Fallback xmlns="">
      <p:transition spd="slow" advTm="547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30847074"/>
              </p:ext>
            </p:extLst>
          </p:nvPr>
        </p:nvGraphicFramePr>
        <p:xfrm>
          <a:off x="1524000" y="980728"/>
          <a:ext cx="6096000"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مربع نص 2"/>
          <p:cNvSpPr txBox="1"/>
          <p:nvPr/>
        </p:nvSpPr>
        <p:spPr>
          <a:xfrm>
            <a:off x="1043608" y="260648"/>
            <a:ext cx="6840760" cy="46166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الملامح الرئيسية لدور وسائل الإعلام في تحقيق التنمية القومية </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5878998"/>
      </p:ext>
    </p:extLst>
  </p:cSld>
  <p:clrMapOvr>
    <a:masterClrMapping/>
  </p:clrMapOvr>
  <mc:AlternateContent xmlns:mc="http://schemas.openxmlformats.org/markup-compatibility/2006" xmlns:p14="http://schemas.microsoft.com/office/powerpoint/2010/main">
    <mc:Choice Requires="p14">
      <p:transition spd="slow" p14:dur="1500" advTm="95334">
        <p:split orient="vert"/>
      </p:transition>
    </mc:Choice>
    <mc:Fallback xmlns="">
      <p:transition spd="slow" advTm="953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994186896"/>
              </p:ext>
            </p:extLst>
          </p:nvPr>
        </p:nvGraphicFramePr>
        <p:xfrm>
          <a:off x="1475656" y="1052736"/>
          <a:ext cx="6096000"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مربع نص 2"/>
          <p:cNvSpPr txBox="1"/>
          <p:nvPr/>
        </p:nvSpPr>
        <p:spPr>
          <a:xfrm>
            <a:off x="899592" y="260648"/>
            <a:ext cx="6984776" cy="46166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الملامح الرئيسية لدور وسائل الإعلام في تحقيق التنمية القومية </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8878990"/>
      </p:ext>
    </p:extLst>
  </p:cSld>
  <p:clrMapOvr>
    <a:masterClrMapping/>
  </p:clrMapOvr>
  <mc:AlternateContent xmlns:mc="http://schemas.openxmlformats.org/markup-compatibility/2006" xmlns:p14="http://schemas.microsoft.com/office/powerpoint/2010/main">
    <mc:Choice Requires="p14">
      <p:transition spd="slow" p14:dur="1500" advTm="64334">
        <p:split orient="vert"/>
      </p:transition>
    </mc:Choice>
    <mc:Fallback xmlns="">
      <p:transition spd="slow" advTm="643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7101408"/>
          </a:xfrm>
          <a:prstGeom prst="rect">
            <a:avLst/>
          </a:prstGeom>
        </p:spPr>
      </p:pic>
      <p:sp>
        <p:nvSpPr>
          <p:cNvPr id="3" name="مربع نص 2"/>
          <p:cNvSpPr txBox="1"/>
          <p:nvPr/>
        </p:nvSpPr>
        <p:spPr>
          <a:xfrm>
            <a:off x="1" y="116632"/>
            <a:ext cx="8964488" cy="523220"/>
          </a:xfrm>
          <a:prstGeom prst="rect">
            <a:avLst/>
          </a:prstGeom>
          <a:noFill/>
        </p:spPr>
        <p:txBody>
          <a:bodyPr wrap="square" rtlCol="1">
            <a:spAutoFit/>
          </a:bodyPr>
          <a:lstStyle/>
          <a:p>
            <a:pPr algn="ctr"/>
            <a:r>
              <a:rPr lang="ar-EG"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المهام والأدوار التي يمكن أن يسهم بها الإعلام في التنمية الاقتصادية</a:t>
            </a:r>
            <a:endParaRPr lang="ar-EG"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5099447"/>
      </p:ext>
    </p:extLst>
  </p:cSld>
  <p:clrMapOvr>
    <a:masterClrMapping/>
  </p:clrMapOvr>
  <mc:AlternateContent xmlns:mc="http://schemas.openxmlformats.org/markup-compatibility/2006" xmlns:p14="http://schemas.microsoft.com/office/powerpoint/2010/main">
    <mc:Choice Requires="p14">
      <p:transition spd="slow" p14:dur="1500" advTm="4061">
        <p:split orient="vert"/>
      </p:transition>
    </mc:Choice>
    <mc:Fallback xmlns="">
      <p:transition spd="slow" advTm="40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84016279"/>
              </p:ext>
            </p:extLst>
          </p:nvPr>
        </p:nvGraphicFramePr>
        <p:xfrm>
          <a:off x="1691680" y="836712"/>
          <a:ext cx="609600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مربع نص 3"/>
          <p:cNvSpPr txBox="1"/>
          <p:nvPr/>
        </p:nvSpPr>
        <p:spPr>
          <a:xfrm>
            <a:off x="3707904" y="980729"/>
            <a:ext cx="648072" cy="738664"/>
          </a:xfrm>
          <a:prstGeom prst="rect">
            <a:avLst/>
          </a:prstGeom>
          <a:noFill/>
        </p:spPr>
        <p:txBody>
          <a:bodyPr wrap="square" rtlCol="1">
            <a:spAutoFit/>
          </a:bodyPr>
          <a:lstStyle/>
          <a:p>
            <a:pPr algn="ctr"/>
            <a:r>
              <a:rPr lang="ar-EG" sz="1050" b="1" dirty="0" smtClean="0">
                <a:solidFill>
                  <a:schemeClr val="bg1"/>
                </a:solidFill>
              </a:rPr>
              <a:t>تهيئة المناخ للتنمية الاقتصادية </a:t>
            </a:r>
            <a:endParaRPr lang="ar-EG" sz="1050" b="1" dirty="0">
              <a:solidFill>
                <a:schemeClr val="bg1"/>
              </a:solidFill>
            </a:endParaRPr>
          </a:p>
        </p:txBody>
      </p:sp>
      <p:sp>
        <p:nvSpPr>
          <p:cNvPr id="7" name="مربع نص 6"/>
          <p:cNvSpPr txBox="1"/>
          <p:nvPr/>
        </p:nvSpPr>
        <p:spPr>
          <a:xfrm>
            <a:off x="5076056" y="1916832"/>
            <a:ext cx="720080" cy="646331"/>
          </a:xfrm>
          <a:prstGeom prst="rect">
            <a:avLst/>
          </a:prstGeom>
          <a:noFill/>
        </p:spPr>
        <p:txBody>
          <a:bodyPr wrap="square" rtlCol="1">
            <a:spAutoFit/>
          </a:bodyPr>
          <a:lstStyle/>
          <a:p>
            <a:pPr algn="ctr"/>
            <a:r>
              <a:rPr lang="ar-EG" sz="1200" b="1" dirty="0" smtClean="0">
                <a:solidFill>
                  <a:schemeClr val="bg1"/>
                </a:solidFill>
              </a:rPr>
              <a:t>خلق الوعي التخطيطي</a:t>
            </a:r>
            <a:endParaRPr lang="ar-EG" sz="1200" b="1" dirty="0">
              <a:solidFill>
                <a:schemeClr val="bg1"/>
              </a:solidFill>
            </a:endParaRPr>
          </a:p>
        </p:txBody>
      </p:sp>
      <p:sp>
        <p:nvSpPr>
          <p:cNvPr id="8" name="مربع نص 7"/>
          <p:cNvSpPr txBox="1"/>
          <p:nvPr/>
        </p:nvSpPr>
        <p:spPr>
          <a:xfrm>
            <a:off x="3347864" y="2880455"/>
            <a:ext cx="1152128" cy="461665"/>
          </a:xfrm>
          <a:prstGeom prst="rect">
            <a:avLst/>
          </a:prstGeom>
          <a:noFill/>
        </p:spPr>
        <p:txBody>
          <a:bodyPr wrap="square" rtlCol="1">
            <a:spAutoFit/>
          </a:bodyPr>
          <a:lstStyle/>
          <a:p>
            <a:r>
              <a:rPr lang="ar-EG" sz="1200" b="1" dirty="0" smtClean="0">
                <a:solidFill>
                  <a:schemeClr val="bg1"/>
                </a:solidFill>
              </a:rPr>
              <a:t>إعداد المواطن للعمل والانتاج </a:t>
            </a:r>
            <a:endParaRPr lang="ar-EG" sz="1200" b="1" dirty="0">
              <a:solidFill>
                <a:schemeClr val="bg1"/>
              </a:solidFill>
            </a:endParaRPr>
          </a:p>
        </p:txBody>
      </p:sp>
      <p:sp>
        <p:nvSpPr>
          <p:cNvPr id="9" name="مربع نص 8"/>
          <p:cNvSpPr txBox="1"/>
          <p:nvPr/>
        </p:nvSpPr>
        <p:spPr>
          <a:xfrm>
            <a:off x="4860032" y="3679740"/>
            <a:ext cx="1152128" cy="461665"/>
          </a:xfrm>
          <a:prstGeom prst="rect">
            <a:avLst/>
          </a:prstGeom>
          <a:noFill/>
        </p:spPr>
        <p:txBody>
          <a:bodyPr wrap="square" rtlCol="1">
            <a:spAutoFit/>
          </a:bodyPr>
          <a:lstStyle/>
          <a:p>
            <a:pPr algn="ctr"/>
            <a:r>
              <a:rPr lang="ar-EG" sz="1200" b="1" dirty="0" smtClean="0">
                <a:solidFill>
                  <a:schemeClr val="bg1"/>
                </a:solidFill>
              </a:rPr>
              <a:t>التوعية</a:t>
            </a:r>
          </a:p>
          <a:p>
            <a:pPr algn="ctr"/>
            <a:r>
              <a:rPr lang="ar-EG" sz="1200" b="1" dirty="0" smtClean="0">
                <a:solidFill>
                  <a:schemeClr val="bg1"/>
                </a:solidFill>
              </a:rPr>
              <a:t> الاستهلاكية </a:t>
            </a:r>
            <a:endParaRPr lang="ar-EG" sz="1200" b="1" dirty="0">
              <a:solidFill>
                <a:schemeClr val="bg1"/>
              </a:solidFill>
            </a:endParaRPr>
          </a:p>
        </p:txBody>
      </p:sp>
      <p:sp>
        <p:nvSpPr>
          <p:cNvPr id="10" name="مربع نص 9"/>
          <p:cNvSpPr txBox="1"/>
          <p:nvPr/>
        </p:nvSpPr>
        <p:spPr>
          <a:xfrm>
            <a:off x="3545779" y="4437112"/>
            <a:ext cx="864096" cy="600164"/>
          </a:xfrm>
          <a:prstGeom prst="rect">
            <a:avLst/>
          </a:prstGeom>
          <a:noFill/>
        </p:spPr>
        <p:txBody>
          <a:bodyPr wrap="square" rtlCol="1">
            <a:spAutoFit/>
          </a:bodyPr>
          <a:lstStyle/>
          <a:p>
            <a:r>
              <a:rPr lang="ar-EG" sz="1100" b="1" dirty="0" smtClean="0">
                <a:solidFill>
                  <a:schemeClr val="bg1"/>
                </a:solidFill>
              </a:rPr>
              <a:t>التحذير من مخاطر التبعية الاقتصادية</a:t>
            </a:r>
            <a:endParaRPr lang="ar-EG" sz="1100" b="1" dirty="0">
              <a:solidFill>
                <a:schemeClr val="bg1"/>
              </a:solidFill>
            </a:endParaRPr>
          </a:p>
        </p:txBody>
      </p:sp>
      <p:pic>
        <p:nvPicPr>
          <p:cNvPr id="15" name="صورة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3519" y="3342120"/>
            <a:ext cx="3220481" cy="3503733"/>
          </a:xfrm>
          <a:prstGeom prst="rect">
            <a:avLst/>
          </a:prstGeom>
        </p:spPr>
      </p:pic>
      <p:pic>
        <p:nvPicPr>
          <p:cNvPr id="16" name="صورة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2480" y="3573017"/>
            <a:ext cx="3294259" cy="3069178"/>
          </a:xfrm>
          <a:prstGeom prst="rect">
            <a:avLst/>
          </a:prstGeom>
        </p:spPr>
      </p:pic>
      <p:sp>
        <p:nvSpPr>
          <p:cNvPr id="17" name="مربع نص 16"/>
          <p:cNvSpPr txBox="1"/>
          <p:nvPr/>
        </p:nvSpPr>
        <p:spPr>
          <a:xfrm>
            <a:off x="1403648" y="260648"/>
            <a:ext cx="6669712" cy="40011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المهام والأدوار التي يمكن أن يسهم بها الإعلام في التنمية الاقتصادية</a:t>
            </a:r>
            <a:endParaRPr lang="ar-EG"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6217657"/>
      </p:ext>
    </p:extLst>
  </p:cSld>
  <p:clrMapOvr>
    <a:masterClrMapping/>
  </p:clrMapOvr>
  <mc:AlternateContent xmlns:mc="http://schemas.openxmlformats.org/markup-compatibility/2006" xmlns:p14="http://schemas.microsoft.com/office/powerpoint/2010/main">
    <mc:Choice Requires="p14">
      <p:transition spd="slow" p14:dur="1500" advTm="30350">
        <p:split orient="vert"/>
      </p:transition>
    </mc:Choice>
    <mc:Fallback xmlns="">
      <p:transition spd="slow" advTm="303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ربع نص 2"/>
          <p:cNvSpPr txBox="1"/>
          <p:nvPr/>
        </p:nvSpPr>
        <p:spPr>
          <a:xfrm>
            <a:off x="107504" y="241484"/>
            <a:ext cx="8753891"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المهام والأدوار التي يمكن أن يسهم بها الإعلام في التنمية الاجتماعية</a:t>
            </a:r>
            <a:endParaRPr lang="ar-EG"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8800"/>
            <a:ext cx="9144000" cy="52292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9510820"/>
      </p:ext>
    </p:extLst>
  </p:cSld>
  <p:clrMapOvr>
    <a:masterClrMapping/>
  </p:clrMapOvr>
  <mc:AlternateContent xmlns:mc="http://schemas.openxmlformats.org/markup-compatibility/2006" xmlns:p14="http://schemas.microsoft.com/office/powerpoint/2010/main">
    <mc:Choice Requires="p14">
      <p:transition spd="slow" p14:dur="1500" advTm="5314">
        <p:split orient="vert"/>
      </p:transition>
    </mc:Choice>
    <mc:Fallback xmlns="">
      <p:transition spd="slow" advTm="53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3140968"/>
            <a:ext cx="2394012" cy="3379304"/>
          </a:xfrm>
          <a:prstGeom prst="rect">
            <a:avLst/>
          </a:prstGeom>
        </p:spPr>
      </p:pic>
      <p:graphicFrame>
        <p:nvGraphicFramePr>
          <p:cNvPr id="31" name="رسم تخطيطي 30"/>
          <p:cNvGraphicFramePr/>
          <p:nvPr>
            <p:extLst>
              <p:ext uri="{D42A27DB-BD31-4B8C-83A1-F6EECF244321}">
                <p14:modId xmlns:p14="http://schemas.microsoft.com/office/powerpoint/2010/main" val="1779722512"/>
              </p:ext>
            </p:extLst>
          </p:nvPr>
        </p:nvGraphicFramePr>
        <p:xfrm>
          <a:off x="2555776" y="188640"/>
          <a:ext cx="6456040" cy="6408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مربع نص 4"/>
          <p:cNvSpPr txBox="1"/>
          <p:nvPr/>
        </p:nvSpPr>
        <p:spPr>
          <a:xfrm>
            <a:off x="3851920" y="908720"/>
            <a:ext cx="4032448" cy="369332"/>
          </a:xfrm>
          <a:prstGeom prst="rect">
            <a:avLst/>
          </a:prstGeom>
          <a:noFill/>
        </p:spPr>
        <p:txBody>
          <a:bodyPr wrap="square" rtlCol="1">
            <a:spAutoFit/>
          </a:bodyPr>
          <a:lstStyle/>
          <a:p>
            <a:pPr algn="ctr"/>
            <a:r>
              <a:rPr lang="ar-EG" b="1" dirty="0">
                <a:solidFill>
                  <a:schemeClr val="bg1"/>
                </a:solidFill>
              </a:rPr>
              <a:t>الإقناع بقبول التغيير الذي </a:t>
            </a:r>
            <a:r>
              <a:rPr lang="ar-EG" b="1" dirty="0" err="1" smtClean="0">
                <a:solidFill>
                  <a:schemeClr val="bg1"/>
                </a:solidFill>
              </a:rPr>
              <a:t>تتطلبه</a:t>
            </a:r>
            <a:r>
              <a:rPr lang="ar-EG" b="1" dirty="0" smtClean="0">
                <a:solidFill>
                  <a:schemeClr val="bg1"/>
                </a:solidFill>
              </a:rPr>
              <a:t> </a:t>
            </a:r>
            <a:r>
              <a:rPr lang="ar-EG" b="1" dirty="0">
                <a:solidFill>
                  <a:schemeClr val="bg1"/>
                </a:solidFill>
              </a:rPr>
              <a:t>التنمية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5211980"/>
      </p:ext>
    </p:extLst>
  </p:cSld>
  <p:clrMapOvr>
    <a:masterClrMapping/>
  </p:clrMapOvr>
  <mc:AlternateContent xmlns:mc="http://schemas.openxmlformats.org/markup-compatibility/2006" xmlns:p14="http://schemas.microsoft.com/office/powerpoint/2010/main">
    <mc:Choice Requires="p14">
      <p:transition spd="slow" p14:dur="1500" advTm="21691">
        <p:split orient="vert"/>
      </p:transition>
    </mc:Choice>
    <mc:Fallback xmlns="">
      <p:transition spd="slow" advTm="2169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187624" y="909447"/>
            <a:ext cx="6686872" cy="2677656"/>
          </a:xfrm>
          <a:prstGeom prst="rect">
            <a:avLst/>
          </a:prstGeom>
          <a:noFill/>
        </p:spPr>
        <p:txBody>
          <a:bodyPr wrap="square" rtlCol="1">
            <a:spAutoFit/>
          </a:bodyPr>
          <a:lstStyle/>
          <a:p>
            <a:r>
              <a:rPr lang="ar-EG" sz="2800" b="1" dirty="0">
                <a:latin typeface="Traditional Arabic" pitchFamily="18" charset="-78"/>
                <a:cs typeface="Traditional Arabic" pitchFamily="18" charset="-78"/>
              </a:rPr>
              <a:t>ولكي تنجح وسائل الإعلام في النهوض بمسؤولياتها في التنمية السياسية ينبغي أن....</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 تدعم الاتصال ذي الاتجاهين ليصبح الجمهور كيانا متفاعلاً مع الحكومة وعليها أن تحدد أهدافها بوضوح , والخطوط الفاصلة بين دورها في الحفاظ علي الوضع القائم ودورها في تجاوز هذا الوضع </a:t>
            </a:r>
          </a:p>
        </p:txBody>
      </p:sp>
      <p:pic>
        <p:nvPicPr>
          <p:cNvPr id="5122" name="Picture 2" descr="C:\Program Files\Microsoft Office\MEDIA\CAGCAT10\j02932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573016"/>
            <a:ext cx="3384376" cy="223500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9211479"/>
      </p:ext>
    </p:extLst>
  </p:cSld>
  <p:clrMapOvr>
    <a:masterClrMapping/>
  </p:clrMapOvr>
  <mc:AlternateContent xmlns:mc="http://schemas.openxmlformats.org/markup-compatibility/2006" xmlns:p14="http://schemas.microsoft.com/office/powerpoint/2010/main">
    <mc:Choice Requires="p14">
      <p:transition spd="slow" p14:dur="1500" advTm="29589">
        <p:split orient="vert"/>
      </p:transition>
    </mc:Choice>
    <mc:Fallback xmlns="">
      <p:transition spd="slow" advTm="295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دبوس تثبيت">
  <a:themeElements>
    <a:clrScheme name="دبوس تثبيت">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دبوس تثبيت">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بوس تثبيت">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716</TotalTime>
  <Words>1182</Words>
  <Application>Microsoft Office PowerPoint</Application>
  <PresentationFormat>On-screen Show (4:3)</PresentationFormat>
  <Paragraphs>111</Paragraphs>
  <Slides>21</Slides>
  <Notes>2</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دبوس تثبيت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samar</dc:creator>
  <cp:lastModifiedBy>D Asmaa</cp:lastModifiedBy>
  <cp:revision>65</cp:revision>
  <dcterms:created xsi:type="dcterms:W3CDTF">2019-11-10T16:57:12Z</dcterms:created>
  <dcterms:modified xsi:type="dcterms:W3CDTF">2020-04-04T06:11:07Z</dcterms:modified>
</cp:coreProperties>
</file>