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0" r:id="rId6"/>
    <p:sldId id="264" r:id="rId7"/>
    <p:sldId id="268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CC00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EE70-D4D8-42F4-AEBD-21E002C5D3A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2FDEC-7459-40F5-A85E-95DA5851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 smtClean="0"/>
              <a:t>نتمالم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2FDEC-7459-40F5-A85E-95DA585139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5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8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F346-183A-440C-93FF-3EDCE932B48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4B70-ED80-450E-B305-E227833C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9418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244" y="711452"/>
            <a:ext cx="8839200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54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محاضرة رقم </a:t>
            </a:r>
            <a:r>
              <a:rPr lang="ar-EG" sz="5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6</a:t>
            </a:r>
            <a:endParaRPr lang="ar-EG" sz="54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EG" sz="5400" dirty="0" smtClean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المادة: وكالات العلاقات العامة الدولية</a:t>
            </a:r>
          </a:p>
          <a:p>
            <a:pPr algn="ctr"/>
            <a:r>
              <a:rPr lang="ar-EG" sz="5400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الفرقة: الثالثة علاقات عامة</a:t>
            </a:r>
          </a:p>
          <a:p>
            <a:pPr algn="ctr"/>
            <a:endParaRPr lang="ar-E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r"/>
            <a:r>
              <a:rPr lang="ar-EG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K Homa" pitchFamily="2" charset="-78"/>
              </a:rPr>
              <a:t>                                         </a:t>
            </a:r>
            <a:r>
              <a:rPr lang="ar-EG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K Homa" pitchFamily="2" charset="-78"/>
              </a:rPr>
              <a:t>تقديم</a:t>
            </a:r>
          </a:p>
          <a:p>
            <a:pPr algn="ctr"/>
            <a:endParaRPr lang="ar-EG" sz="14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K Homa" pitchFamily="2" charset="-78"/>
            </a:endParaRPr>
          </a:p>
          <a:p>
            <a:pPr algn="r"/>
            <a:r>
              <a:rPr lang="ar-EG" sz="4000" b="1" spc="50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         دكتورة/ شيماء عبدالعاطي سعيد </a:t>
            </a:r>
          </a:p>
          <a:p>
            <a:pPr algn="ctr"/>
            <a:endParaRPr lang="ar-EG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EG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مدرس بقسم العلاقات العامة </a:t>
            </a:r>
          </a:p>
          <a:p>
            <a:pPr algn="ctr"/>
            <a:r>
              <a:rPr lang="ar-EG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كلية الإعلام وتكنولوجيا الاتصال</a:t>
            </a:r>
            <a:endParaRPr lang="ar-EG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44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627" y="1066800"/>
            <a:ext cx="8596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 smtClean="0">
                <a:ln w="28575">
                  <a:noFill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استخدام مواقع التواصل الاجتماعي في التخطيط للحملات الإعلامية</a:t>
            </a:r>
            <a:endParaRPr lang="en-US" sz="5400" b="1" dirty="0">
              <a:ln w="28575">
                <a:noFill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7086600" cy="280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6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2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700" y="685800"/>
            <a:ext cx="8534400" cy="435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EG" sz="4400" b="1" u="sng" dirty="0">
                <a:solidFill>
                  <a:schemeClr val="accent6">
                    <a:lumMod val="75000"/>
                  </a:schemeClr>
                </a:solidFill>
                <a:cs typeface="Simplified Arabic"/>
              </a:rPr>
              <a:t>طرق التخطيط للحملات الإعلامية</a:t>
            </a:r>
          </a:p>
          <a:p>
            <a:pPr lvl="0" algn="r" rtl="1">
              <a:lnSpc>
                <a:spcPct val="115000"/>
              </a:lnSpc>
            </a:pPr>
            <a:endParaRPr lang="ar-EG" sz="1100" b="1" dirty="0" smtClean="0">
              <a:solidFill>
                <a:srgbClr val="7030A0"/>
              </a:solidFill>
              <a:cs typeface="Simplified Arabic"/>
            </a:endParaRPr>
          </a:p>
          <a:p>
            <a:pPr marL="571500" indent="-57150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ar-EG" sz="4400" b="1" dirty="0" smtClean="0">
                <a:solidFill>
                  <a:schemeClr val="accent1">
                    <a:lumMod val="50000"/>
                  </a:schemeClr>
                </a:solidFill>
                <a:cs typeface="Simplified Arabic"/>
              </a:rPr>
              <a:t>أن يكون لديك صوت واحد ثابت.</a:t>
            </a:r>
          </a:p>
          <a:p>
            <a:pPr marL="571500" indent="-57150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571500" indent="-57150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ar-EG" sz="4400" b="1" dirty="0" smtClean="0">
                <a:solidFill>
                  <a:srgbClr val="558ED5"/>
                </a:solidFill>
                <a:ea typeface="Calibri"/>
                <a:cs typeface="Simplified Arabic"/>
              </a:rPr>
              <a:t>تحديد الأهداف والهدف الأساسي.</a:t>
            </a: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endParaRPr lang="en-US" dirty="0" smtClean="0">
              <a:ea typeface="Calibri"/>
              <a:cs typeface="Arial"/>
            </a:endParaRPr>
          </a:p>
          <a:p>
            <a:pPr marL="571500" indent="-57150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ar-EG" sz="4400" b="1" dirty="0" smtClean="0">
                <a:solidFill>
                  <a:srgbClr val="00B050"/>
                </a:solidFill>
                <a:ea typeface="Calibri"/>
                <a:cs typeface="Simplified Arabic"/>
              </a:rPr>
              <a:t>التذكير من خلال الوسائل التقليدية.</a:t>
            </a: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endParaRPr lang="en-US" dirty="0" smtClean="0">
              <a:ea typeface="Calibri"/>
              <a:cs typeface="Arial"/>
            </a:endParaRPr>
          </a:p>
        </p:txBody>
      </p:sp>
      <p:pic>
        <p:nvPicPr>
          <p:cNvPr id="3074" name="Picture 2" descr="C:\Users\Ahmed Ismaiel\Desktop\420152521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48200"/>
            <a:ext cx="2781300" cy="18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7" y="-19051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1143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EG" sz="4400" b="1" dirty="0" smtClean="0">
                <a:solidFill>
                  <a:srgbClr val="1F497D">
                    <a:lumMod val="50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مميزات مواقع التواصل الاجتماعي في التخطيط للحملات الإعلامية</a:t>
            </a:r>
            <a:endParaRPr lang="en-US" sz="40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C:\Users\Ahmed Ismaiel\Desktop\snip_201604060928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324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6745" y="1057870"/>
            <a:ext cx="7399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 smtClean="0">
                <a:ln w="28575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تأثير استخدام مواقع التواصل الاجتماعي في وكالات العلاقات العامة على أدوار ممارسي العلاقات العامة</a:t>
            </a:r>
            <a:endParaRPr lang="en-US" sz="6000" b="1" dirty="0">
              <a:ln w="28575"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7" name="Picture 3" descr="C:\Users\Ahmed Ismaiel\Desktop\social-media-sites-pict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23818"/>
            <a:ext cx="5731757" cy="19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685800"/>
            <a:ext cx="8534400" cy="517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8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* المهارات الجديدة لممارسي العلاقات       العامة.</a:t>
            </a:r>
            <a:endParaRPr lang="ar-EG" sz="12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EG" sz="5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*</a:t>
            </a:r>
            <a:r>
              <a:rPr lang="ar-EG" sz="4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الاعتبارات الواجب مراعاتها من قبل ممارسي العلاقات العامة عند استخدامهم لمواقع التواصل الاجتماعي داخل وكالات العلاقات العامة</a:t>
            </a:r>
            <a:r>
              <a:rPr lang="ar-EG" sz="5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.</a:t>
            </a:r>
            <a:endParaRPr lang="en-US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33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9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" y="685800"/>
            <a:ext cx="861060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* فوائد مواقع التواصل الاجتماعي على ممارسي العلاقات العامة داخل وكالات العلاقات </a:t>
            </a:r>
          </a:p>
          <a:p>
            <a:pPr algn="r"/>
            <a:r>
              <a:rPr lang="ar-EG" sz="44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العامة.</a:t>
            </a:r>
            <a:endParaRPr lang="ar-EG" sz="4400" b="1" dirty="0" smtClean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ar-EG" sz="2400" b="1" dirty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EG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* البيئة الاتصالية في وكالات العلاقات العامة</a:t>
            </a: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endParaRPr lang="ar-EG" sz="44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plified Arabic" pitchFamily="18" charset="-78"/>
              <a:ea typeface="Calibri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505200"/>
            <a:ext cx="471805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225"/>
            <a:ext cx="8305800" cy="3277975"/>
          </a:xfrm>
        </p:spPr>
        <p:txBody>
          <a:bodyPr>
            <a:normAutofit/>
          </a:bodyPr>
          <a:lstStyle/>
          <a:p>
            <a:r>
              <a:rPr lang="ar-EG" sz="7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شكراً لحسن استماعكم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تحياتي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sz="1600" dirty="0"/>
              <a:t/>
            </a:r>
            <a:br>
              <a:rPr lang="ar-EG" sz="1600" dirty="0"/>
            </a:br>
            <a:r>
              <a:rPr lang="ar-EG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دكتورة/ شيماء عبدالعاطي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8" name="Picture 10" descr="C:\Users\Ahmed Ismaiel\Desktop\6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724400" cy="30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9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134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لحسن استماعكم  تحياتي  دكتورة/ شيماء عبدالعاطي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Ahmed Ismaiel</cp:lastModifiedBy>
  <cp:revision>46</cp:revision>
  <dcterms:created xsi:type="dcterms:W3CDTF">2013-11-13T00:31:30Z</dcterms:created>
  <dcterms:modified xsi:type="dcterms:W3CDTF">2020-03-17T09:51:38Z</dcterms:modified>
</cp:coreProperties>
</file>