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91" r:id="rId1"/>
  </p:sldMasterIdLst>
  <p:sldIdLst>
    <p:sldId id="274" r:id="rId2"/>
    <p:sldId id="278" r:id="rId3"/>
    <p:sldId id="259" r:id="rId4"/>
    <p:sldId id="257" r:id="rId5"/>
    <p:sldId id="264" r:id="rId6"/>
    <p:sldId id="265" r:id="rId7"/>
    <p:sldId id="266" r:id="rId8"/>
    <p:sldId id="275" r:id="rId9"/>
    <p:sldId id="282" r:id="rId10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398D"/>
    <a:srgbClr val="9900CC"/>
    <a:srgbClr val="193DD7"/>
    <a:srgbClr val="009900"/>
    <a:srgbClr val="CC3399"/>
    <a:srgbClr val="CC0066"/>
    <a:srgbClr val="17452D"/>
    <a:srgbClr val="309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9474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5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20E5541-BCCE-4667-B43D-C6569858A2E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43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C2596-4E41-4B84-B660-CF3040FEEB4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8379B1-767B-4900-BBB8-7220DDC4AAC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D59CD-AEF4-4D8C-8CCC-BB2EC2FC5C0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40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11D6DA-65D3-4537-9E6C-CC35306BA62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86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70B81-7385-4978-B0FD-033CFF6C7EA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65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FA426-89E8-49EC-A754-C81CF55840F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02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8BF67-360E-4506-B1F5-768343809B6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95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26D68-7EEB-4C3B-AE3A-D3BE14D480D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8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0519E-9649-4FAA-84FB-2FF7B484CCE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27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F0F2CA-DD5C-4951-B8B1-1DA646A3372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75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tx2"/>
                </a:solidFill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036B27B-9DCB-4CFF-9379-7A0041C70ED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77" r:id="rId2"/>
    <p:sldLayoutId id="2147484085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6" r:id="rId9"/>
    <p:sldLayoutId id="2147484083" r:id="rId10"/>
    <p:sldLayoutId id="2147484087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9pPr>
      <a:extLst/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r" rtl="1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r" rtl="1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4"/>
          <p:cNvSpPr>
            <a:spLocks noChangeArrowheads="1" noChangeShapeType="1" noTextEdit="1"/>
          </p:cNvSpPr>
          <p:nvPr/>
        </p:nvSpPr>
        <p:spPr bwMode="auto">
          <a:xfrm>
            <a:off x="395288" y="1946275"/>
            <a:ext cx="7731125" cy="24399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en-US" sz="4800" b="1" kern="10">
              <a:gradFill rotWithShape="1">
                <a:gsLst>
                  <a:gs pos="0">
                    <a:srgbClr val="55261C"/>
                  </a:gs>
                  <a:gs pos="3000">
                    <a:srgbClr val="EBDAD4"/>
                  </a:gs>
                  <a:gs pos="14499">
                    <a:srgbClr val="C0524E"/>
                  </a:gs>
                  <a:gs pos="21001">
                    <a:srgbClr val="80302D"/>
                  </a:gs>
                  <a:gs pos="22000">
                    <a:srgbClr val="9C6563"/>
                  </a:gs>
                  <a:gs pos="24001">
                    <a:srgbClr val="FFFFFF"/>
                  </a:gs>
                  <a:gs pos="39500">
                    <a:srgbClr val="83A7C3"/>
                  </a:gs>
                  <a:gs pos="43500">
                    <a:srgbClr val="768FB9"/>
                  </a:gs>
                  <a:gs pos="46001">
                    <a:srgbClr val="83A7C3"/>
                  </a:gs>
                  <a:gs pos="50000">
                    <a:srgbClr val="DCEBF5"/>
                  </a:gs>
                  <a:gs pos="53999">
                    <a:srgbClr val="83A7C3"/>
                  </a:gs>
                  <a:gs pos="56500">
                    <a:srgbClr val="768FB9"/>
                  </a:gs>
                  <a:gs pos="60501">
                    <a:srgbClr val="83A7C3"/>
                  </a:gs>
                  <a:gs pos="75999">
                    <a:srgbClr val="FFFFFF"/>
                  </a:gs>
                  <a:gs pos="78000">
                    <a:srgbClr val="9C6563"/>
                  </a:gs>
                  <a:gs pos="78999">
                    <a:srgbClr val="80302D"/>
                  </a:gs>
                  <a:gs pos="85501">
                    <a:srgbClr val="C0524E"/>
                  </a:gs>
                  <a:gs pos="97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4925" y="2205038"/>
            <a:ext cx="8097838" cy="4094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محـــــــاضــــــــــــرة</a:t>
            </a: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latin typeface="Rockwell Extra Bold" pitchFamily="18" charset="0"/>
                <a:cs typeface="Bader" pitchFamily="2" charset="-78"/>
              </a:rPr>
              <a:t>فى مادة: </a:t>
            </a: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نظــــــريــات الإعــــــــــــــلام</a:t>
            </a:r>
          </a:p>
          <a:p>
            <a:pPr algn="ctr">
              <a:defRPr/>
            </a:pP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( الفرقة الثانية   – عام – جميع الأقسام22مارس2020)</a:t>
            </a:r>
            <a:endParaRPr lang="en-US" sz="3200" dirty="0">
              <a:solidFill>
                <a:srgbClr val="193DD7"/>
              </a:solidFill>
              <a:latin typeface="Rockwell Extra Bold" pitchFamily="18" charset="0"/>
              <a:cs typeface="Bader" pitchFamily="2" charset="-78"/>
            </a:endParaRP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Bader" pitchFamily="2" charset="-78"/>
              </a:rPr>
              <a:t>إعـــــــــــــــداد</a:t>
            </a:r>
          </a:p>
          <a:p>
            <a:pPr algn="ctr">
              <a:defRPr/>
            </a:pPr>
            <a:r>
              <a:rPr lang="ar-EG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MCS Erwah S_U normal." pitchFamily="2" charset="-78"/>
              </a:rPr>
              <a:t>د. كــريمة كــمال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6688"/>
            <a:ext cx="2016125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8113"/>
            <a:ext cx="2351087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6C41530.wav">
            <a:hlinkClick r:id="" action="ppaction://media"/>
          </p:cNvPr>
          <p:cNvPicPr>
            <a:picLocks noChangeAspect="1"/>
          </p:cNvPicPr>
          <p:nvPr>
            <a:wavAudioFile r:embed="rId1" name="16C4BB96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8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4813"/>
            <a:ext cx="6408738" cy="936625"/>
          </a:xfrm>
          <a:prstGeom prst="rect">
            <a:avLst/>
          </a:prstGeom>
          <a:solidFill>
            <a:srgbClr val="A1398D"/>
          </a:solidFill>
          <a:ln w="76200">
            <a:solidFill>
              <a:srgbClr val="A1398D"/>
            </a:solidFill>
            <a:miter lim="800000"/>
            <a:headEnd/>
            <a:tailEnd/>
          </a:ln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3"/>
          <a:stretch>
            <a:fillRect/>
          </a:stretch>
        </p:blipFill>
        <p:spPr bwMode="auto">
          <a:xfrm>
            <a:off x="250825" y="1773238"/>
            <a:ext cx="7526338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3013075"/>
            <a:ext cx="4035425" cy="487363"/>
          </a:xfrm>
          <a:prstGeom prst="rect">
            <a:avLst/>
          </a:prstGeom>
          <a:solidFill>
            <a:srgbClr val="A1398D"/>
          </a:solidFill>
          <a:ln w="76200">
            <a:solidFill>
              <a:srgbClr val="A1398D"/>
            </a:solidFill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3644900"/>
            <a:ext cx="7526338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5849938"/>
            <a:ext cx="39497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42A61545.wav">
            <a:hlinkClick r:id="" action="ppaction://media"/>
          </p:cNvPr>
          <p:cNvPicPr>
            <a:picLocks noChangeAspect="1"/>
          </p:cNvPicPr>
          <p:nvPr>
            <a:wavAudioFile r:embed="rId1" name="42A68B53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67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28926" y="332656"/>
            <a:ext cx="400052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000" b="1" kern="10" dirty="0">
                <a:ln w="24500" cmpd="dbl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en-US" sz="4000" b="1" dirty="0">
              <a:ln w="24500" cmpd="dbl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0024">
            <a:off x="-120679" y="-101904"/>
            <a:ext cx="1925711" cy="1858204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42888"/>
            <a:ext cx="4298950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242888"/>
            <a:ext cx="12271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727075"/>
            <a:ext cx="6561137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12875"/>
            <a:ext cx="1635125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2349500"/>
            <a:ext cx="7780337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94EF1545.wav">
            <a:hlinkClick r:id="" action="ppaction://media"/>
          </p:cNvPr>
          <p:cNvPicPr>
            <a:picLocks noChangeAspect="1"/>
          </p:cNvPicPr>
          <p:nvPr>
            <a:wavAudioFile r:embed="rId1" name="94EFB46C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96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8045450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05263"/>
            <a:ext cx="793750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805488"/>
            <a:ext cx="636428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95301561.wav">
            <a:hlinkClick r:id="" action="ppaction://media"/>
          </p:cNvPr>
          <p:cNvPicPr>
            <a:picLocks noChangeAspect="1"/>
          </p:cNvPicPr>
          <p:nvPr>
            <a:wavAudioFile r:embed="rId1" name="95303A70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86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88913"/>
            <a:ext cx="4176713" cy="719137"/>
          </a:xfrm>
          <a:prstGeom prst="rect">
            <a:avLst/>
          </a:prstGeom>
          <a:noFill/>
          <a:ln w="76200">
            <a:solidFill>
              <a:srgbClr val="A1398D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9"/>
          <a:stretch>
            <a:fillRect/>
          </a:stretch>
        </p:blipFill>
        <p:spPr bwMode="auto">
          <a:xfrm>
            <a:off x="4763" y="1196975"/>
            <a:ext cx="7920037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5B441561.wav">
            <a:hlinkClick r:id="" action="ppaction://media"/>
          </p:cNvPr>
          <p:cNvPicPr>
            <a:picLocks noChangeAspect="1"/>
          </p:cNvPicPr>
          <p:nvPr>
            <a:wavAudioFile r:embed="rId1" name="5B44210C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96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4"/>
          <p:cNvSpPr>
            <a:spLocks noChangeArrowheads="1" noChangeShapeType="1" noTextEdit="1"/>
          </p:cNvSpPr>
          <p:nvPr/>
        </p:nvSpPr>
        <p:spPr bwMode="auto">
          <a:xfrm>
            <a:off x="6588125" y="115888"/>
            <a:ext cx="1527175" cy="1009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l" rtl="0"/>
            <a:endParaRPr lang="en-US" sz="3600" b="1" kern="10">
              <a:solidFill>
                <a:srgbClr val="A1398D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5" t="2841" r="1735" b="-2841"/>
          <a:stretch>
            <a:fillRect/>
          </a:stretch>
        </p:blipFill>
        <p:spPr bwMode="auto">
          <a:xfrm>
            <a:off x="0" y="333375"/>
            <a:ext cx="7921625" cy="530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5A61577.wav">
            <a:hlinkClick r:id="" action="ppaction://media"/>
          </p:cNvPr>
          <p:cNvPicPr>
            <a:picLocks noChangeAspect="1"/>
          </p:cNvPicPr>
          <p:nvPr>
            <a:wavAudioFile r:embed="rId1" name="C5A65DD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16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"/>
          <p:cNvSpPr txBox="1">
            <a:spLocks noChangeArrowheads="1"/>
          </p:cNvSpPr>
          <p:nvPr/>
        </p:nvSpPr>
        <p:spPr bwMode="auto">
          <a:xfrm>
            <a:off x="3132138" y="2781300"/>
            <a:ext cx="2087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endParaRPr lang="ar-EG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188913"/>
            <a:ext cx="5521325" cy="576262"/>
          </a:xfrm>
          <a:prstGeom prst="rect">
            <a:avLst/>
          </a:prstGeom>
          <a:solidFill>
            <a:srgbClr val="A1398D"/>
          </a:solidFill>
          <a:ln w="76200">
            <a:solidFill>
              <a:srgbClr val="A1398D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" b="5540"/>
          <a:stretch>
            <a:fillRect/>
          </a:stretch>
        </p:blipFill>
        <p:spPr bwMode="auto">
          <a:xfrm>
            <a:off x="742950" y="908050"/>
            <a:ext cx="6865938" cy="244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7"/>
          <a:stretch>
            <a:fillRect/>
          </a:stretch>
        </p:blipFill>
        <p:spPr bwMode="auto">
          <a:xfrm>
            <a:off x="2260600" y="3433763"/>
            <a:ext cx="5534025" cy="401637"/>
          </a:xfrm>
          <a:prstGeom prst="rect">
            <a:avLst/>
          </a:prstGeom>
          <a:noFill/>
          <a:ln w="57150">
            <a:solidFill>
              <a:srgbClr val="A1398D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922713"/>
            <a:ext cx="7812088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98"/>
          <a:stretch>
            <a:fillRect/>
          </a:stretch>
        </p:blipFill>
        <p:spPr bwMode="auto">
          <a:xfrm>
            <a:off x="2563813" y="5940425"/>
            <a:ext cx="507682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87DC1577.wav">
            <a:hlinkClick r:id="" action="ppaction://media"/>
          </p:cNvPr>
          <p:cNvPicPr>
            <a:picLocks noChangeAspect="1"/>
          </p:cNvPicPr>
          <p:nvPr>
            <a:wavAudioFile r:embed="rId1" name="87DC9BFB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81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15888"/>
            <a:ext cx="8002587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909763"/>
            <a:ext cx="4032250" cy="517525"/>
          </a:xfrm>
          <a:prstGeom prst="rect">
            <a:avLst/>
          </a:prstGeom>
          <a:solidFill>
            <a:srgbClr val="A1398D"/>
          </a:solidFill>
          <a:ln w="76200">
            <a:solidFill>
              <a:srgbClr val="A1398D"/>
            </a:solidFill>
            <a:miter lim="800000"/>
            <a:headEnd/>
            <a:tailEnd/>
          </a:ln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"/>
          <a:stretch>
            <a:fillRect/>
          </a:stretch>
        </p:blipFill>
        <p:spPr bwMode="auto">
          <a:xfrm>
            <a:off x="3276600" y="2708275"/>
            <a:ext cx="4530725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732088"/>
            <a:ext cx="1441450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" r="8852" b="47032"/>
          <a:stretch>
            <a:fillRect/>
          </a:stretch>
        </p:blipFill>
        <p:spPr bwMode="auto">
          <a:xfrm>
            <a:off x="250825" y="3181350"/>
            <a:ext cx="7458075" cy="305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8CE51592.wav">
            <a:hlinkClick r:id="" action="ppaction://media"/>
          </p:cNvPr>
          <p:cNvPicPr>
            <a:picLocks noChangeAspect="1"/>
          </p:cNvPicPr>
          <p:nvPr>
            <a:wavAudioFile r:embed="rId1" name="8CE5678F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92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" t="51535" r="8852" b="3514"/>
          <a:stretch>
            <a:fillRect/>
          </a:stretch>
        </p:blipFill>
        <p:spPr bwMode="auto">
          <a:xfrm>
            <a:off x="395288" y="23813"/>
            <a:ext cx="7458075" cy="275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0113" y="4576763"/>
            <a:ext cx="6192837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ar-EG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أشكركم وأتمنى لكم كل التوفيق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1663" y="3141663"/>
            <a:ext cx="7045325" cy="954087"/>
          </a:xfrm>
          <a:prstGeom prst="rect">
            <a:avLst/>
          </a:prstGeom>
          <a:noFill/>
          <a:ln>
            <a:solidFill>
              <a:srgbClr val="A1398D"/>
            </a:solidFill>
          </a:ln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للتواصل مع أستاذ المادة فى أى أسئلة</a:t>
            </a:r>
          </a:p>
          <a:p>
            <a:pPr algn="ctr">
              <a:defRPr/>
            </a:pPr>
            <a:r>
              <a:rPr lang="en-US" sz="2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Karema.kamal@svu.edu.eg</a:t>
            </a:r>
            <a:endParaRPr lang="ar-EG" sz="2800" b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 pitchFamily="34" charset="0"/>
              <a:cs typeface="Arial" pitchFamily="34" charset="0"/>
            </a:endParaRPr>
          </a:p>
        </p:txBody>
      </p:sp>
      <p:pic>
        <p:nvPicPr>
          <p:cNvPr id="4" name="BE701608.wav">
            <a:hlinkClick r:id="" action="ppaction://media"/>
          </p:cNvPr>
          <p:cNvPicPr>
            <a:picLocks noChangeAspect="1"/>
          </p:cNvPicPr>
          <p:nvPr>
            <a:wavAudioFile r:embed="rId1" name="BE708E9E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1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3152</TotalTime>
  <Words>35</Words>
  <Application>Microsoft Office PowerPoint</Application>
  <PresentationFormat>On-screen Show (4:3)</PresentationFormat>
  <Paragraphs>9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 Black</vt:lpstr>
      <vt:lpstr>Arial</vt:lpstr>
      <vt:lpstr>Trebuchet MS</vt:lpstr>
      <vt:lpstr>Tahoma</vt:lpstr>
      <vt:lpstr>Wingdings 2</vt:lpstr>
      <vt:lpstr>Wingdings</vt:lpstr>
      <vt:lpstr>Calibri</vt:lpstr>
      <vt:lpstr>Rockwell Extra Bold</vt:lpstr>
      <vt:lpstr>Bader</vt:lpstr>
      <vt:lpstr>MCS Erwah S_U normal.</vt:lpstr>
      <vt:lpstr>Opulent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Dr_karema</dc:creator>
  <cp:lastModifiedBy>itmass1</cp:lastModifiedBy>
  <cp:revision>205</cp:revision>
  <dcterms:created xsi:type="dcterms:W3CDTF">2010-07-18T23:56:38Z</dcterms:created>
  <dcterms:modified xsi:type="dcterms:W3CDTF">2020-03-22T10:05:06Z</dcterms:modified>
</cp:coreProperties>
</file>