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65" r:id="rId7"/>
    <p:sldId id="266" r:id="rId8"/>
    <p:sldId id="275" r:id="rId9"/>
    <p:sldId id="282" r:id="rId10"/>
    <p:sldId id="292" r:id="rId11"/>
    <p:sldId id="281" r:id="rId12"/>
    <p:sldId id="283" r:id="rId13"/>
    <p:sldId id="293" r:id="rId14"/>
    <p:sldId id="294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39777E-31E1-4B0A-9396-1EEDA4893F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91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A332-76FD-48C9-93FD-73B43468F91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FFD9EF-E7D8-4D51-82A5-E6814F4C7B2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6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F0A31-3CBE-4F16-B4DF-6ABA6824C5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693A-038B-4870-808B-404E603870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45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0E60-2DA5-4F41-911C-921AFA1EB9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2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C9E12-5617-49F7-B08A-1E922DFBEB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907D9-C377-4822-8796-48E2FB3339B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6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3724F-CC10-40A4-93B1-EB8AD38A73B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0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4B0F4-A124-4137-A8E8-7BE036F3CC8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629CD9-9DDB-4CD1-A14D-A315F281BF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6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44DD582-EAF1-4E15-8DEA-7014EA490F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47" r:id="rId2"/>
    <p:sldLayoutId id="2147484055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6" r:id="rId9"/>
    <p:sldLayoutId id="2147484053" r:id="rId10"/>
    <p:sldLayoutId id="2147484057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2205038"/>
            <a:ext cx="8097838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فلسفة الإعــلام ونظرياته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الأولى  – دبلوم العلاقات العامة 21مارس2020)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2425"/>
            <a:ext cx="20161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3"/>
            <a:ext cx="23510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AA32557.wav">
            <a:hlinkClick r:id="" action="ppaction://media"/>
          </p:cNvPr>
          <p:cNvPicPr>
            <a:picLocks noChangeAspect="1"/>
          </p:cNvPicPr>
          <p:nvPr>
            <a:wavAudioFile r:embed="rId1" name="7AA35A9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311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3338"/>
            <a:ext cx="783113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D9D2729.wav">
            <a:hlinkClick r:id="" action="ppaction://media"/>
          </p:cNvPr>
          <p:cNvPicPr>
            <a:picLocks noChangeAspect="1"/>
          </p:cNvPicPr>
          <p:nvPr>
            <a:wavAudioFile r:embed="rId1" name="6D9D152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7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79898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60350"/>
            <a:ext cx="40513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4D92744.wav">
            <a:hlinkClick r:id="" action="ppaction://media"/>
          </p:cNvPr>
          <p:cNvPicPr>
            <a:picLocks noChangeAspect="1"/>
          </p:cNvPicPr>
          <p:nvPr>
            <a:wavAudioFile r:embed="rId1" name="84D9878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2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8" b="13121"/>
          <a:stretch>
            <a:fillRect/>
          </a:stretch>
        </p:blipFill>
        <p:spPr bwMode="auto">
          <a:xfrm>
            <a:off x="1763713" y="341313"/>
            <a:ext cx="6132512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36625"/>
            <a:ext cx="764381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9F52744.wav">
            <a:hlinkClick r:id="" action="ppaction://media"/>
          </p:cNvPr>
          <p:cNvPicPr>
            <a:picLocks noChangeAspect="1"/>
          </p:cNvPicPr>
          <p:nvPr>
            <a:wavAudioFile r:embed="rId1" name="C9F5424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8913"/>
            <a:ext cx="648493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08050"/>
            <a:ext cx="789622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7E52760.wav">
            <a:hlinkClick r:id="" action="ppaction://media"/>
          </p:cNvPr>
          <p:cNvPicPr>
            <a:picLocks noChangeAspect="1"/>
          </p:cNvPicPr>
          <p:nvPr>
            <a:wavAudioFile r:embed="rId1" name="07E5767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238" y="6143625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7"/>
          <a:stretch>
            <a:fillRect/>
          </a:stretch>
        </p:blipFill>
        <p:spPr bwMode="auto">
          <a:xfrm>
            <a:off x="4119563" y="115888"/>
            <a:ext cx="3881437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r="8801"/>
          <a:stretch>
            <a:fillRect/>
          </a:stretch>
        </p:blipFill>
        <p:spPr bwMode="auto">
          <a:xfrm>
            <a:off x="0" y="974725"/>
            <a:ext cx="7707313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200" y="4968875"/>
            <a:ext cx="7045325" cy="954088"/>
          </a:xfrm>
          <a:prstGeom prst="rect">
            <a:avLst/>
          </a:prstGeom>
          <a:noFill/>
          <a:ln>
            <a:solidFill>
              <a:srgbClr val="A1398D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للتواصل مع أستاذ المادة فى أى أسئلة</a:t>
            </a:r>
          </a:p>
          <a:p>
            <a:pPr algn="ctr" eaLnBrk="1" hangingPunct="1">
              <a:defRPr/>
            </a:pPr>
            <a:r>
              <a:rPr lang="en-U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Karema.kamal@svu.edu.eg</a:t>
            </a:r>
            <a:endParaRPr lang="ar-EG" sz="2800" b="1" u="sng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1D242776.wav">
            <a:hlinkClick r:id="" action="ppaction://media"/>
          </p:cNvPr>
          <p:cNvPicPr>
            <a:picLocks noChangeAspect="1"/>
          </p:cNvPicPr>
          <p:nvPr>
            <a:wavAudioFile r:embed="rId1" name="1D2431D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0038"/>
            <a:ext cx="5446712" cy="752475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14255" r="15057" b="25114"/>
          <a:stretch>
            <a:fillRect/>
          </a:stretch>
        </p:blipFill>
        <p:spPr bwMode="auto">
          <a:xfrm>
            <a:off x="5081588" y="1196975"/>
            <a:ext cx="240188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919288"/>
            <a:ext cx="71977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392363"/>
            <a:ext cx="22002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-11710" r="1711" b="74384"/>
          <a:stretch>
            <a:fillRect/>
          </a:stretch>
        </p:blipFill>
        <p:spPr bwMode="auto">
          <a:xfrm>
            <a:off x="25400" y="2276475"/>
            <a:ext cx="58610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0"/>
          <a:stretch>
            <a:fillRect/>
          </a:stretch>
        </p:blipFill>
        <p:spPr bwMode="auto">
          <a:xfrm>
            <a:off x="539750" y="3457575"/>
            <a:ext cx="73453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83884" b="71815"/>
          <a:stretch>
            <a:fillRect/>
          </a:stretch>
        </p:blipFill>
        <p:spPr bwMode="auto">
          <a:xfrm>
            <a:off x="6946900" y="2995613"/>
            <a:ext cx="11842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31039" r="2420" b="34480"/>
          <a:stretch>
            <a:fillRect/>
          </a:stretch>
        </p:blipFill>
        <p:spPr bwMode="auto">
          <a:xfrm>
            <a:off x="239713" y="2922588"/>
            <a:ext cx="6624637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EEE2572.wav">
            <a:hlinkClick r:id="" action="ppaction://media"/>
          </p:cNvPr>
          <p:cNvPicPr>
            <a:picLocks noChangeAspect="1"/>
          </p:cNvPicPr>
          <p:nvPr>
            <a:wavAudioFile r:embed="rId1" name="0EEEF09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120679" y="-1019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8763"/>
            <a:ext cx="5672137" cy="4286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039813"/>
            <a:ext cx="5794375" cy="4794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819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2536"/>
          <a:stretch>
            <a:fillRect/>
          </a:stretch>
        </p:blipFill>
        <p:spPr bwMode="auto">
          <a:xfrm>
            <a:off x="1476375" y="1563688"/>
            <a:ext cx="65674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95675"/>
            <a:ext cx="7458075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C622588.wav">
            <a:hlinkClick r:id="" action="ppaction://media"/>
          </p:cNvPr>
          <p:cNvPicPr>
            <a:picLocks noChangeAspect="1"/>
          </p:cNvPicPr>
          <p:nvPr>
            <a:wavAudioFile r:embed="rId1" name="AC624A23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788670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766445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05488"/>
            <a:ext cx="70754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53C2604.wav">
            <a:hlinkClick r:id="" action="ppaction://media"/>
          </p:cNvPr>
          <p:cNvPicPr>
            <a:picLocks noChangeAspect="1"/>
          </p:cNvPicPr>
          <p:nvPr>
            <a:wavAudioFile r:embed="rId1" name="E53C912C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7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5"/>
          <p:cNvSpPr>
            <a:spLocks noChangeArrowheads="1" noChangeShapeType="1" noTextEdit="1"/>
          </p:cNvSpPr>
          <p:nvPr/>
        </p:nvSpPr>
        <p:spPr bwMode="auto">
          <a:xfrm>
            <a:off x="250825" y="3068638"/>
            <a:ext cx="7200900" cy="1655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1024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0"/>
          <a:stretch>
            <a:fillRect/>
          </a:stretch>
        </p:blipFill>
        <p:spPr bwMode="auto">
          <a:xfrm>
            <a:off x="250825" y="260350"/>
            <a:ext cx="7707313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53B2619.wav">
            <a:hlinkClick r:id="" action="ppaction://media"/>
          </p:cNvPr>
          <p:cNvPicPr>
            <a:picLocks noChangeAspect="1"/>
          </p:cNvPicPr>
          <p:nvPr>
            <a:wavAudioFile r:embed="rId1" name="753B56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5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 bwMode="auto">
          <a:xfrm>
            <a:off x="179388" y="142875"/>
            <a:ext cx="7921625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88020" r="5424" b="-32"/>
          <a:stretch>
            <a:fillRect/>
          </a:stretch>
        </p:blipFill>
        <p:spPr bwMode="auto">
          <a:xfrm>
            <a:off x="4572000" y="4994275"/>
            <a:ext cx="309721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8642651.wav">
            <a:hlinkClick r:id="" action="ppaction://media"/>
          </p:cNvPr>
          <p:cNvPicPr>
            <a:picLocks noChangeAspect="1"/>
          </p:cNvPicPr>
          <p:nvPr>
            <a:wavAudioFile r:embed="rId1" name="28640FA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79629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46463"/>
            <a:ext cx="781685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D822666.wav">
            <a:hlinkClick r:id="" action="ppaction://media"/>
          </p:cNvPr>
          <p:cNvPicPr>
            <a:picLocks noChangeAspect="1"/>
          </p:cNvPicPr>
          <p:nvPr>
            <a:wavAudioFile r:embed="rId1" name="FD82855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2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5738"/>
            <a:ext cx="48339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4875"/>
            <a:ext cx="792956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2503488"/>
            <a:ext cx="54689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3046413"/>
            <a:ext cx="50212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44900"/>
            <a:ext cx="52816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8292682.wav">
            <a:hlinkClick r:id="" action="ppaction://media"/>
          </p:cNvPr>
          <p:cNvPicPr>
            <a:picLocks noChangeAspect="1"/>
          </p:cNvPicPr>
          <p:nvPr>
            <a:wavAudioFile r:embed="rId1" name="3829173D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4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346075"/>
            <a:ext cx="40005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783748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08225"/>
            <a:ext cx="74914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73613"/>
            <a:ext cx="7491413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EEF2697.wav">
            <a:hlinkClick r:id="" action="ppaction://media"/>
          </p:cNvPr>
          <p:cNvPicPr>
            <a:picLocks noChangeAspect="1"/>
          </p:cNvPicPr>
          <p:nvPr>
            <a:wavAudioFile r:embed="rId1" name="AEEFB73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1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3099</TotalTime>
  <Words>36</Words>
  <Application>Microsoft Office PowerPoint</Application>
  <PresentationFormat>On-screen Show (4:3)</PresentationFormat>
  <Paragraphs>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195</cp:revision>
  <dcterms:created xsi:type="dcterms:W3CDTF">2010-07-18T23:56:38Z</dcterms:created>
  <dcterms:modified xsi:type="dcterms:W3CDTF">2020-03-22T09:51:20Z</dcterms:modified>
</cp:coreProperties>
</file>