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65" r:id="rId7"/>
    <p:sldId id="266" r:id="rId8"/>
    <p:sldId id="275" r:id="rId9"/>
    <p:sldId id="292" r:id="rId10"/>
    <p:sldId id="281" r:id="rId11"/>
    <p:sldId id="294" r:id="rId1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C507DB-A9F4-4A05-922D-B686AF1967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0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57106-EEAA-44CC-A995-EA57F3304AD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0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64873D-67BD-4FF5-84C5-4FEB9C6684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6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872A3-ECDC-4579-9228-76C2307BBF3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8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5FC062-FB34-4544-A84A-28C8C8F9CC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1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A2B3-3C2C-4A51-A1CA-26E1355AE3D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E3567-B327-418E-A057-9551925C4C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6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454A8-C825-4EC5-8251-56495B65AB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27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98BE-6521-4E01-8E14-52465CB7F12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1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F510A-07A0-4337-876C-C54E8694ECB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E39F51-86D8-4D3C-A643-8DA45FC9880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340C62-E3D4-44A5-B3FD-533A4488033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092" r:id="rId2"/>
    <p:sldLayoutId id="2147484100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101" r:id="rId9"/>
    <p:sldLayoutId id="2147484098" r:id="rId10"/>
    <p:sldLayoutId id="214748410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1933575"/>
            <a:ext cx="8097838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تصـــميم وتحـــــرير 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                     الإعـــــــــلان الصحــــفى</a:t>
            </a:r>
            <a:endParaRPr lang="ar-EG" sz="5400" b="1" dirty="0">
              <a:solidFill>
                <a:srgbClr val="002060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الثالثة  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– قسم الصحــافة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23مارس2020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49B2520.wav">
            <a:hlinkClick r:id="" action="ppaction://media"/>
          </p:cNvPr>
          <p:cNvPicPr>
            <a:picLocks noChangeAspect="1"/>
          </p:cNvPicPr>
          <p:nvPr>
            <a:wavAudioFile r:embed="rId1" name="D49BCC0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43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6B72629.wav">
            <a:hlinkClick r:id="" action="ppaction://media"/>
          </p:cNvPr>
          <p:cNvPicPr>
            <a:picLocks noChangeAspect="1"/>
          </p:cNvPicPr>
          <p:nvPr>
            <a:wavAudioFile r:embed="rId1" name="A6B73F3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4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9638" y="3141663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600" y="1557338"/>
            <a:ext cx="7045325" cy="954087"/>
          </a:xfrm>
          <a:prstGeom prst="rect">
            <a:avLst/>
          </a:prstGeom>
          <a:noFill/>
          <a:ln>
            <a:solidFill>
              <a:srgbClr val="A1398D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للتواصل مع أستاذ المادة فى أى أسئلة</a:t>
            </a:r>
          </a:p>
          <a:p>
            <a:pPr algn="ctr" eaLnBrk="1" hangingPunct="1">
              <a:defRPr/>
            </a:pPr>
            <a:r>
              <a:rPr lang="en-U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Karema.kamal@svu.edu.eg</a:t>
            </a:r>
            <a:endParaRPr lang="ar-EG" sz="2800" b="1" u="sng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42AB2629.wav">
            <a:hlinkClick r:id="" action="ppaction://media"/>
          </p:cNvPr>
          <p:cNvPicPr>
            <a:picLocks noChangeAspect="1"/>
          </p:cNvPicPr>
          <p:nvPr>
            <a:wavAudioFile r:embed="rId1" name="42ABB9D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1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3"/>
          <a:stretch>
            <a:fillRect/>
          </a:stretch>
        </p:blipFill>
        <p:spPr bwMode="auto">
          <a:xfrm>
            <a:off x="1331913" y="503238"/>
            <a:ext cx="4276725" cy="838200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313"/>
            <a:ext cx="467995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546225"/>
            <a:ext cx="2608262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86000"/>
            <a:ext cx="41529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209800"/>
            <a:ext cx="3651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70213"/>
            <a:ext cx="2662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35300"/>
            <a:ext cx="50196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7200900" cy="28797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3" name="57582520.wav">
            <a:hlinkClick r:id="" action="ppaction://media"/>
          </p:cNvPr>
          <p:cNvPicPr>
            <a:picLocks noChangeAspect="1"/>
          </p:cNvPicPr>
          <p:nvPr>
            <a:wavAudioFile r:embed="rId1" name="57589849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3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42293" y="111439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0350"/>
            <a:ext cx="60483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164013"/>
            <a:ext cx="28035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84638"/>
            <a:ext cx="38703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20562" y="3099755"/>
            <a:ext cx="640949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Arial" pitchFamily="34" charset="0"/>
                <a:cs typeface="Arial" pitchFamily="34" charset="0"/>
              </a:rPr>
              <a:t>صفحات زوجية 2-4 -6..</a:t>
            </a:r>
            <a:r>
              <a:rPr lang="ar-EG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Arial" pitchFamily="34" charset="0"/>
                <a:cs typeface="Arial" pitchFamily="34" charset="0"/>
              </a:rPr>
              <a:t>28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Arial" pitchFamily="34" charset="0"/>
              <a:cs typeface="Arial" pitchFamily="34" charset="0"/>
            </a:endParaRPr>
          </a:p>
        </p:txBody>
      </p:sp>
      <p:pic>
        <p:nvPicPr>
          <p:cNvPr id="8" name="71B22551.wav">
            <a:hlinkClick r:id="" action="ppaction://media"/>
          </p:cNvPr>
          <p:cNvPicPr>
            <a:picLocks noChangeAspect="1"/>
          </p:cNvPicPr>
          <p:nvPr>
            <a:wavAudioFile r:embed="rId1" name="71B2946E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6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981075"/>
            <a:ext cx="7713663" cy="3024188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9766" r="71040" b="47098"/>
          <a:stretch>
            <a:fillRect/>
          </a:stretch>
        </p:blipFill>
        <p:spPr bwMode="auto">
          <a:xfrm>
            <a:off x="323850" y="3429000"/>
            <a:ext cx="403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0788" y="188913"/>
            <a:ext cx="6769100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أهم الأساليب المستخدمة لإخراج الإعلانات </a:t>
            </a:r>
          </a:p>
        </p:txBody>
      </p:sp>
      <p:pic>
        <p:nvPicPr>
          <p:cNvPr id="5" name="CE952551.wav">
            <a:hlinkClick r:id="" action="ppaction://media"/>
          </p:cNvPr>
          <p:cNvPicPr>
            <a:picLocks noChangeAspect="1"/>
          </p:cNvPicPr>
          <p:nvPr>
            <a:wavAudioFile r:embed="rId1" name="CE95648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1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7747000" cy="28797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024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8430" r="34175" b="47108"/>
          <a:stretch>
            <a:fillRect/>
          </a:stretch>
        </p:blipFill>
        <p:spPr bwMode="auto">
          <a:xfrm>
            <a:off x="468313" y="2738438"/>
            <a:ext cx="39878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7592567.wav">
            <a:hlinkClick r:id="" action="ppaction://media"/>
          </p:cNvPr>
          <p:cNvPicPr>
            <a:picLocks noChangeAspect="1"/>
          </p:cNvPicPr>
          <p:nvPr>
            <a:wavAudioFile r:embed="rId1" name="6759483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4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6" b="8221"/>
          <a:stretch>
            <a:fillRect/>
          </a:stretch>
        </p:blipFill>
        <p:spPr bwMode="auto">
          <a:xfrm>
            <a:off x="323850" y="260350"/>
            <a:ext cx="7459663" cy="2089150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8" t="53546" r="33667"/>
          <a:stretch>
            <a:fillRect/>
          </a:stretch>
        </p:blipFill>
        <p:spPr bwMode="auto">
          <a:xfrm>
            <a:off x="1908175" y="2492375"/>
            <a:ext cx="46799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8A72582.wav">
            <a:hlinkClick r:id="" action="ppaction://media"/>
          </p:cNvPr>
          <p:cNvPicPr>
            <a:picLocks noChangeAspect="1"/>
          </p:cNvPicPr>
          <p:nvPr>
            <a:wavAudioFile r:embed="rId1" name="98A700C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0078" r="7014" b="9071"/>
          <a:stretch>
            <a:fillRect/>
          </a:stretch>
        </p:blipFill>
        <p:spPr bwMode="auto">
          <a:xfrm>
            <a:off x="250825" y="531813"/>
            <a:ext cx="7416800" cy="1023937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6" t="7761" b="44826"/>
          <a:stretch>
            <a:fillRect/>
          </a:stretch>
        </p:blipFill>
        <p:spPr bwMode="auto">
          <a:xfrm>
            <a:off x="2484438" y="1916113"/>
            <a:ext cx="41036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FB9F2598.wav">
            <a:hlinkClick r:id="" action="ppaction://media"/>
          </p:cNvPr>
          <p:cNvPicPr>
            <a:picLocks noChangeAspect="1"/>
          </p:cNvPicPr>
          <p:nvPr>
            <a:wavAudioFile r:embed="rId1" name="FB9F6E7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7596188" cy="30956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54951" r="70544" b="2361"/>
          <a:stretch>
            <a:fillRect/>
          </a:stretch>
        </p:blipFill>
        <p:spPr bwMode="auto">
          <a:xfrm>
            <a:off x="957263" y="2852738"/>
            <a:ext cx="44783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05D2614.wav">
            <a:hlinkClick r:id="" action="ppaction://media"/>
          </p:cNvPr>
          <p:cNvPicPr>
            <a:picLocks noChangeAspect="1"/>
          </p:cNvPicPr>
          <p:nvPr>
            <a:wavAudioFile r:embed="rId1" name="005DF0D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4" t="53967" r="3601" b="1729"/>
          <a:stretch>
            <a:fillRect/>
          </a:stretch>
        </p:blipFill>
        <p:spPr bwMode="auto">
          <a:xfrm>
            <a:off x="395288" y="1104900"/>
            <a:ext cx="33845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413" y="333375"/>
            <a:ext cx="5040312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و- الأسلوب العشوائي ( الارتجالي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4625" y="1350963"/>
            <a:ext cx="3455988" cy="9223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وفي هذا الأسلوب لا ترتيب للاعلانات ولكن توزع بشكل عشوائي فيما يناسب المادة التحريرية على الصفحة</a:t>
            </a:r>
          </a:p>
        </p:txBody>
      </p:sp>
      <p:pic>
        <p:nvPicPr>
          <p:cNvPr id="7" name="9C532614.wav">
            <a:hlinkClick r:id="" action="ppaction://media"/>
          </p:cNvPr>
          <p:cNvPicPr>
            <a:picLocks noChangeAspect="1"/>
          </p:cNvPicPr>
          <p:nvPr>
            <a:wavAudioFile r:embed="rId1" name="9C530A8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8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3327</TotalTime>
  <Words>71</Words>
  <Application>Microsoft Office PowerPoint</Application>
  <PresentationFormat>On-screen Show (4:3)</PresentationFormat>
  <Paragraphs>14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220</cp:revision>
  <dcterms:created xsi:type="dcterms:W3CDTF">2010-07-18T23:56:38Z</dcterms:created>
  <dcterms:modified xsi:type="dcterms:W3CDTF">2020-03-23T10:11:35Z</dcterms:modified>
</cp:coreProperties>
</file>