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1" r:id="rId1"/>
  </p:sldMasterIdLst>
  <p:sldIdLst>
    <p:sldId id="274" r:id="rId2"/>
    <p:sldId id="278" r:id="rId3"/>
    <p:sldId id="259" r:id="rId4"/>
    <p:sldId id="257" r:id="rId5"/>
    <p:sldId id="264" r:id="rId6"/>
    <p:sldId id="295" r:id="rId7"/>
    <p:sldId id="296" r:id="rId8"/>
    <p:sldId id="294" r:id="rId9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398D"/>
    <a:srgbClr val="9900CC"/>
    <a:srgbClr val="193DD7"/>
    <a:srgbClr val="009900"/>
    <a:srgbClr val="CC3399"/>
    <a:srgbClr val="CC0066"/>
    <a:srgbClr val="17452D"/>
    <a:srgbClr val="309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474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5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34C0F08-B380-4D7C-958F-61B0E703F01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25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0E0D0-3C36-4DD2-897C-FC72E66DAF2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1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BCB325-A9D5-4C55-A72F-2050BE08885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86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6C109-D6C3-4792-9A6C-AB133CF1851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12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27FD7E-D50D-4C70-8556-BDD6EBE77C4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78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AC58C-7B10-45BD-ABC6-9E4160A4164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3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139A6-5CC8-4D93-9E51-F74973D3212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5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48F85-1B53-4FC3-AC9D-B808CFD1152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0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845FF-4ED2-4A69-B8E4-10D99F553DE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6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AE2A0-5F7B-42D2-8F26-6E789D92395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7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E5E210-E66B-408F-BB0A-85FF3EFB797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06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C308DF1-6CF2-4559-9512-29DEAC3D655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82" r:id="rId2"/>
    <p:sldLayoutId id="2147484190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91" r:id="rId9"/>
    <p:sldLayoutId id="2147484188" r:id="rId10"/>
    <p:sldLayoutId id="2147484192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9pPr>
      <a:extLst/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r" rtl="1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r" rtl="1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/>
          <p:cNvSpPr>
            <a:spLocks noChangeArrowheads="1" noChangeShapeType="1" noTextEdit="1"/>
          </p:cNvSpPr>
          <p:nvPr/>
        </p:nvSpPr>
        <p:spPr bwMode="auto">
          <a:xfrm>
            <a:off x="395288" y="1946275"/>
            <a:ext cx="7731125" cy="24399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n-US" sz="4800" b="1" kern="10">
              <a:gradFill rotWithShape="1">
                <a:gsLst>
                  <a:gs pos="0">
                    <a:srgbClr val="55261C"/>
                  </a:gs>
                  <a:gs pos="3000">
                    <a:srgbClr val="EBDAD4"/>
                  </a:gs>
                  <a:gs pos="14499">
                    <a:srgbClr val="C0524E"/>
                  </a:gs>
                  <a:gs pos="21001">
                    <a:srgbClr val="80302D"/>
                  </a:gs>
                  <a:gs pos="22000">
                    <a:srgbClr val="9C6563"/>
                  </a:gs>
                  <a:gs pos="24001">
                    <a:srgbClr val="FFFFFF"/>
                  </a:gs>
                  <a:gs pos="39500">
                    <a:srgbClr val="83A7C3"/>
                  </a:gs>
                  <a:gs pos="43500">
                    <a:srgbClr val="768FB9"/>
                  </a:gs>
                  <a:gs pos="46001">
                    <a:srgbClr val="83A7C3"/>
                  </a:gs>
                  <a:gs pos="50000">
                    <a:srgbClr val="DCEBF5"/>
                  </a:gs>
                  <a:gs pos="53999">
                    <a:srgbClr val="83A7C3"/>
                  </a:gs>
                  <a:gs pos="56500">
                    <a:srgbClr val="768FB9"/>
                  </a:gs>
                  <a:gs pos="60501">
                    <a:srgbClr val="83A7C3"/>
                  </a:gs>
                  <a:gs pos="75999">
                    <a:srgbClr val="FFFFFF"/>
                  </a:gs>
                  <a:gs pos="78000">
                    <a:srgbClr val="9C6563"/>
                  </a:gs>
                  <a:gs pos="78999">
                    <a:srgbClr val="80302D"/>
                  </a:gs>
                  <a:gs pos="85501">
                    <a:srgbClr val="C0524E"/>
                  </a:gs>
                  <a:gs pos="97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4925" y="1831975"/>
            <a:ext cx="8097838" cy="49244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محـــــــاضــــــــــــرة</a:t>
            </a: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latin typeface="Rockwell Extra Bold" pitchFamily="18" charset="0"/>
                <a:cs typeface="Bader" pitchFamily="2" charset="-78"/>
              </a:rPr>
              <a:t>فى مادة: </a:t>
            </a: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تصـــميـــم وتحـــــــــــرير </a:t>
            </a:r>
          </a:p>
          <a:p>
            <a:pPr algn="ctr">
              <a:defRPr/>
            </a:pP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                      الإعـــــــــــلان الصحــــــفى </a:t>
            </a:r>
          </a:p>
          <a:p>
            <a:pPr algn="ctr">
              <a:defRPr/>
            </a:pP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(الفرقة الثالثة  – قسم الصحافة 30مارس2020)</a:t>
            </a:r>
            <a:endParaRPr lang="en-US" sz="3200" dirty="0">
              <a:solidFill>
                <a:srgbClr val="193DD7"/>
              </a:solidFill>
              <a:latin typeface="Rockwell Extra Bold" pitchFamily="18" charset="0"/>
              <a:cs typeface="Bader" pitchFamily="2" charset="-78"/>
            </a:endParaRP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Bader" pitchFamily="2" charset="-78"/>
              </a:rPr>
              <a:t>إعـــــــــــــــداد</a:t>
            </a:r>
          </a:p>
          <a:p>
            <a:pPr algn="ctr">
              <a:defRPr/>
            </a:pPr>
            <a:r>
              <a:rPr lang="ar-EG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MCS Erwah S_U normal." pitchFamily="2" charset="-78"/>
              </a:rPr>
              <a:t>د. كــريمة كــمال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38100"/>
            <a:ext cx="2016125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9525"/>
            <a:ext cx="2351087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E661138.wav">
            <a:hlinkClick r:id="" action="ppaction://media"/>
          </p:cNvPr>
          <p:cNvPicPr>
            <a:picLocks noChangeAspect="1"/>
          </p:cNvPicPr>
          <p:nvPr>
            <a:wavAudioFile r:embed="rId1" name="EE664F7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5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7220" r="7695" b="21184"/>
          <a:stretch>
            <a:fillRect/>
          </a:stretch>
        </p:blipFill>
        <p:spPr bwMode="auto">
          <a:xfrm>
            <a:off x="1258888" y="409575"/>
            <a:ext cx="6261100" cy="714375"/>
          </a:xfrm>
          <a:prstGeom prst="rect">
            <a:avLst/>
          </a:prstGeom>
          <a:noFill/>
          <a:ln w="76200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8"/>
          <a:stretch>
            <a:fillRect/>
          </a:stretch>
        </p:blipFill>
        <p:spPr bwMode="auto">
          <a:xfrm>
            <a:off x="1835150" y="1354138"/>
            <a:ext cx="60452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27238"/>
            <a:ext cx="3255963" cy="76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97200"/>
            <a:ext cx="7412038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1641138.wav">
            <a:hlinkClick r:id="" action="ppaction://media"/>
          </p:cNvPr>
          <p:cNvPicPr>
            <a:picLocks noChangeAspect="1"/>
          </p:cNvPicPr>
          <p:nvPr>
            <a:wavAudioFile r:embed="rId1" name="B1646B5C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5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28926" y="332656"/>
            <a:ext cx="400052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000" b="1" kern="10" dirty="0">
                <a:ln w="24500" cmpd="dbl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sz="4000" b="1" dirty="0">
              <a:ln w="24500" cmpd="dbl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024">
            <a:off x="-408710" y="-242504"/>
            <a:ext cx="1925711" cy="185820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9700"/>
            <a:ext cx="6838950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3141663"/>
            <a:ext cx="7307263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67150"/>
            <a:ext cx="7402513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DA61154.wav">
            <a:hlinkClick r:id="" action="ppaction://media"/>
          </p:cNvPr>
          <p:cNvPicPr>
            <a:picLocks noChangeAspect="1"/>
          </p:cNvPicPr>
          <p:nvPr>
            <a:wavAudioFile r:embed="rId1" name="BDA65B26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9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/>
          <a:stretch>
            <a:fillRect/>
          </a:stretch>
        </p:blipFill>
        <p:spPr bwMode="auto">
          <a:xfrm>
            <a:off x="179388" y="260350"/>
            <a:ext cx="7705725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651C1154.wav">
            <a:hlinkClick r:id="" action="ppaction://media"/>
          </p:cNvPr>
          <p:cNvPicPr>
            <a:picLocks noChangeAspect="1"/>
          </p:cNvPicPr>
          <p:nvPr>
            <a:wavAudioFile r:embed="rId1" name="651CDE2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5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5" t="23515" r="25993" b="67266"/>
          <a:stretch/>
        </p:blipFill>
        <p:spPr bwMode="auto">
          <a:xfrm>
            <a:off x="716804" y="3140968"/>
            <a:ext cx="6823475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 b="9380"/>
          <a:stretch>
            <a:fillRect/>
          </a:stretch>
        </p:blipFill>
        <p:spPr bwMode="auto">
          <a:xfrm>
            <a:off x="1716088" y="246063"/>
            <a:ext cx="4824412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26A1154.wav">
            <a:hlinkClick r:id="" action="ppaction://media"/>
          </p:cNvPr>
          <p:cNvPicPr>
            <a:picLocks noChangeAspect="1"/>
          </p:cNvPicPr>
          <p:nvPr>
            <a:wavAudioFile r:embed="rId1" name="E26A9A6C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936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5" t="23243" r="29722" b="62109"/>
          <a:stretch/>
        </p:blipFill>
        <p:spPr bwMode="auto">
          <a:xfrm>
            <a:off x="755576" y="1412776"/>
            <a:ext cx="6840760" cy="3240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C2021170.wav">
            <a:hlinkClick r:id="" action="ppaction://media"/>
          </p:cNvPr>
          <p:cNvPicPr>
            <a:picLocks noChangeAspect="1"/>
          </p:cNvPicPr>
          <p:nvPr>
            <a:wavAudioFile r:embed="rId1" name="C202DF5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944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5" t="14648" r="19730" b="47101"/>
          <a:stretch>
            <a:fillRect/>
          </a:stretch>
        </p:blipFill>
        <p:spPr bwMode="auto">
          <a:xfrm>
            <a:off x="107950" y="115888"/>
            <a:ext cx="7883525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F71170.wav">
            <a:hlinkClick r:id="" action="ppaction://media"/>
          </p:cNvPr>
          <p:cNvPicPr>
            <a:picLocks noChangeAspect="1"/>
          </p:cNvPicPr>
          <p:nvPr>
            <a:wavAudioFile r:embed="rId1" name="BAF7A54B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1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3" t="25945" r="1686" b="59637"/>
          <a:stretch>
            <a:fillRect/>
          </a:stretch>
        </p:blipFill>
        <p:spPr bwMode="auto">
          <a:xfrm>
            <a:off x="630238" y="2084388"/>
            <a:ext cx="6804025" cy="2243137"/>
          </a:xfrm>
          <a:prstGeom prst="rect">
            <a:avLst/>
          </a:prstGeom>
          <a:noFill/>
          <a:ln w="38100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288" y="908050"/>
            <a:ext cx="7272337" cy="5857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ar-EG" sz="3200" b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للتواصل من خلال البريد الإلكترونى الجامعى :</a:t>
            </a:r>
          </a:p>
        </p:txBody>
      </p:sp>
      <p:pic>
        <p:nvPicPr>
          <p:cNvPr id="2" name="E6711170.wav">
            <a:hlinkClick r:id="" action="ppaction://media"/>
          </p:cNvPr>
          <p:cNvPicPr>
            <a:picLocks noChangeAspect="1"/>
          </p:cNvPicPr>
          <p:nvPr>
            <a:wavAudioFile r:embed="rId1" name="E6718EF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52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3627</TotalTime>
  <Words>30</Words>
  <Application>Microsoft Office PowerPoint</Application>
  <PresentationFormat>On-screen Show (4:3)</PresentationFormat>
  <Paragraphs>8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 Black</vt:lpstr>
      <vt:lpstr>Arial</vt:lpstr>
      <vt:lpstr>Trebuchet MS</vt:lpstr>
      <vt:lpstr>Tahoma</vt:lpstr>
      <vt:lpstr>Wingdings 2</vt:lpstr>
      <vt:lpstr>Wingdings</vt:lpstr>
      <vt:lpstr>Calibri</vt:lpstr>
      <vt:lpstr>Rockwell Extra Bold</vt:lpstr>
      <vt:lpstr>Bader</vt:lpstr>
      <vt:lpstr>MCS Erwah S_U normal.</vt:lpstr>
      <vt:lpstr>Opulent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Dr_karema</dc:creator>
  <cp:lastModifiedBy>itmass1</cp:lastModifiedBy>
  <cp:revision>247</cp:revision>
  <dcterms:created xsi:type="dcterms:W3CDTF">2010-07-18T23:56:38Z</dcterms:created>
  <dcterms:modified xsi:type="dcterms:W3CDTF">2020-03-30T10:42:28Z</dcterms:modified>
</cp:coreProperties>
</file>