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91" r:id="rId1"/>
  </p:sldMasterIdLst>
  <p:sldIdLst>
    <p:sldId id="274" r:id="rId2"/>
    <p:sldId id="278" r:id="rId3"/>
    <p:sldId id="259" r:id="rId4"/>
    <p:sldId id="257" r:id="rId5"/>
    <p:sldId id="264" r:id="rId6"/>
    <p:sldId id="265" r:id="rId7"/>
    <p:sldId id="266" r:id="rId8"/>
    <p:sldId id="275" r:id="rId9"/>
    <p:sldId id="282" r:id="rId10"/>
    <p:sldId id="292" r:id="rId11"/>
    <p:sldId id="281" r:id="rId12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398D"/>
    <a:srgbClr val="CC3399"/>
    <a:srgbClr val="193DD7"/>
    <a:srgbClr val="9900CC"/>
    <a:srgbClr val="009900"/>
    <a:srgbClr val="CC0066"/>
    <a:srgbClr val="17452D"/>
    <a:srgbClr val="3090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9474" autoAdjust="0"/>
    <p:restoredTop sz="94624" autoAdjust="0"/>
  </p:normalViewPr>
  <p:slideViewPr>
    <p:cSldViewPr>
      <p:cViewPr varScale="1">
        <p:scale>
          <a:sx n="70" d="100"/>
          <a:sy n="70" d="100"/>
        </p:scale>
        <p:origin x="-157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A8EFAA9-7F44-42F9-B722-F01DA87D895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775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A8083-0EA5-4B9B-A121-CFFDAC529FA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59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F989243-52BA-4649-A618-CF5120046A7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39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51896-2F82-4AAD-A79B-EAC8422FF26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45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40BB88A-6379-4C7D-BE4B-0F30C655B0E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770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CB474-1F7D-4AB8-AF9E-624AD43938C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72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ED1E1-8688-4801-97A8-533950F18C3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44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86088-7430-4631-8EBE-F427A6D3887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305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BBCE0-4EDA-4F71-8C2E-F20EFA9CE64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309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C13F2-E748-4258-BE70-BFBAC127564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50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061670-E622-47CF-8A3F-E7B77C516F4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203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0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  <a:ea typeface="+mn-ea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ea typeface="+mn-ea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chemeClr val="tx2"/>
                </a:solidFill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0C6A48B-74EE-4480-B21F-43553D29EDF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62" r:id="rId2"/>
    <p:sldLayoutId id="2147484070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71" r:id="rId9"/>
    <p:sldLayoutId id="2147484068" r:id="rId10"/>
    <p:sldLayoutId id="2147484072" r:id="rId11"/>
  </p:sldLayoutIdLst>
  <p:txStyles>
    <p:titleStyle>
      <a:lvl1pPr algn="l" rtl="1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9pPr>
      <a:extLst/>
    </p:titleStyle>
    <p:bodyStyle>
      <a:lvl1pPr marL="273050" indent="-273050" algn="r" rtl="1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r" rtl="1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r" rtl="1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r" rtl="1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r" rtl="1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r" rtl="1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r" rtl="1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r" rtl="1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r" rtl="1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4"/>
          <p:cNvSpPr>
            <a:spLocks noChangeArrowheads="1" noChangeShapeType="1" noTextEdit="1"/>
          </p:cNvSpPr>
          <p:nvPr/>
        </p:nvSpPr>
        <p:spPr bwMode="auto">
          <a:xfrm>
            <a:off x="395288" y="1946275"/>
            <a:ext cx="7731125" cy="24399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endParaRPr lang="en-US" sz="4800" b="1" kern="10">
              <a:gradFill rotWithShape="1">
                <a:gsLst>
                  <a:gs pos="0">
                    <a:srgbClr val="55261C"/>
                  </a:gs>
                  <a:gs pos="3000">
                    <a:srgbClr val="EBDAD4"/>
                  </a:gs>
                  <a:gs pos="14499">
                    <a:srgbClr val="C0524E"/>
                  </a:gs>
                  <a:gs pos="21001">
                    <a:srgbClr val="80302D"/>
                  </a:gs>
                  <a:gs pos="22000">
                    <a:srgbClr val="9C6563"/>
                  </a:gs>
                  <a:gs pos="24001">
                    <a:srgbClr val="FFFFFF"/>
                  </a:gs>
                  <a:gs pos="39500">
                    <a:srgbClr val="83A7C3"/>
                  </a:gs>
                  <a:gs pos="43500">
                    <a:srgbClr val="768FB9"/>
                  </a:gs>
                  <a:gs pos="46001">
                    <a:srgbClr val="83A7C3"/>
                  </a:gs>
                  <a:gs pos="50000">
                    <a:srgbClr val="DCEBF5"/>
                  </a:gs>
                  <a:gs pos="53999">
                    <a:srgbClr val="83A7C3"/>
                  </a:gs>
                  <a:gs pos="56500">
                    <a:srgbClr val="768FB9"/>
                  </a:gs>
                  <a:gs pos="60501">
                    <a:srgbClr val="83A7C3"/>
                  </a:gs>
                  <a:gs pos="75999">
                    <a:srgbClr val="FFFFFF"/>
                  </a:gs>
                  <a:gs pos="78000">
                    <a:srgbClr val="9C6563"/>
                  </a:gs>
                  <a:gs pos="78999">
                    <a:srgbClr val="80302D"/>
                  </a:gs>
                  <a:gs pos="85501">
                    <a:srgbClr val="C0524E"/>
                  </a:gs>
                  <a:gs pos="97000">
                    <a:srgbClr val="EBDAD4"/>
                  </a:gs>
                  <a:gs pos="100000">
                    <a:srgbClr val="55261C"/>
                  </a:gs>
                </a:gsLst>
                <a:lin ang="54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34925" y="2205038"/>
            <a:ext cx="8097838" cy="40941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>
                <a:solidFill>
                  <a:srgbClr val="002060"/>
                </a:solidFill>
                <a:latin typeface="Rockwell Extra Bold" pitchFamily="18" charset="0"/>
                <a:cs typeface="Bader" pitchFamily="2" charset="-78"/>
              </a:rPr>
              <a:t>محـــــــاضــــــــــــرة</a:t>
            </a:r>
          </a:p>
          <a:p>
            <a:pPr algn="ctr">
              <a:defRPr/>
            </a:pPr>
            <a:r>
              <a:rPr lang="ar-EG" sz="5400" b="1" dirty="0">
                <a:solidFill>
                  <a:srgbClr val="FF0000"/>
                </a:solidFill>
                <a:latin typeface="Rockwell Extra Bold" pitchFamily="18" charset="0"/>
                <a:cs typeface="Bader" pitchFamily="2" charset="-78"/>
              </a:rPr>
              <a:t>فى مادة: </a:t>
            </a:r>
            <a:r>
              <a:rPr lang="ar-EG" sz="5400" b="1" dirty="0">
                <a:solidFill>
                  <a:srgbClr val="002060"/>
                </a:solidFill>
                <a:latin typeface="Rockwell Extra Bold" pitchFamily="18" charset="0"/>
                <a:cs typeface="Bader" pitchFamily="2" charset="-78"/>
              </a:rPr>
              <a:t>التشــريعات الإعــلامية</a:t>
            </a:r>
          </a:p>
          <a:p>
            <a:pPr algn="ctr">
              <a:defRPr/>
            </a:pPr>
            <a:r>
              <a:rPr lang="ar-EG" sz="3200" dirty="0">
                <a:solidFill>
                  <a:srgbClr val="193DD7"/>
                </a:solidFill>
                <a:latin typeface="Rockwell Extra Bold" pitchFamily="18" charset="0"/>
                <a:cs typeface="Bader" pitchFamily="2" charset="-78"/>
              </a:rPr>
              <a:t>( الفرقة الأولى  – دبلوم العلاقات العامة 21مارس2020)</a:t>
            </a:r>
            <a:endParaRPr lang="en-US" sz="3200" dirty="0">
              <a:solidFill>
                <a:srgbClr val="193DD7"/>
              </a:solidFill>
              <a:latin typeface="Rockwell Extra Bold" pitchFamily="18" charset="0"/>
              <a:cs typeface="Bader" pitchFamily="2" charset="-78"/>
            </a:endParaRPr>
          </a:p>
          <a:p>
            <a:pPr algn="ctr">
              <a:defRPr/>
            </a:pPr>
            <a:r>
              <a:rPr lang="ar-EG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  <a:cs typeface="Bader" pitchFamily="2" charset="-78"/>
              </a:rPr>
              <a:t>إعـــــــــــــــداد</a:t>
            </a:r>
          </a:p>
          <a:p>
            <a:pPr algn="ctr">
              <a:defRPr/>
            </a:pPr>
            <a:r>
              <a:rPr lang="ar-EG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  <a:cs typeface="MCS Erwah S_U normal." pitchFamily="2" charset="-78"/>
              </a:rPr>
              <a:t>د. كــريمة كــمال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52425"/>
            <a:ext cx="2016125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8113"/>
            <a:ext cx="2351087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3021768.wav">
            <a:hlinkClick r:id="" action="ppaction://media"/>
          </p:cNvPr>
          <p:cNvPicPr>
            <a:picLocks noChangeAspect="1"/>
          </p:cNvPicPr>
          <p:nvPr>
            <a:wavAudioFile r:embed="rId1" name="D30293FD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83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5"/>
          <a:stretch>
            <a:fillRect/>
          </a:stretch>
        </p:blipFill>
        <p:spPr bwMode="auto">
          <a:xfrm>
            <a:off x="6249988" y="260350"/>
            <a:ext cx="16795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36613"/>
            <a:ext cx="7821613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38" y="2420938"/>
            <a:ext cx="44037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97175"/>
            <a:ext cx="34385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5"/>
          <a:stretch>
            <a:fillRect/>
          </a:stretch>
        </p:blipFill>
        <p:spPr bwMode="auto">
          <a:xfrm>
            <a:off x="323850" y="3327400"/>
            <a:ext cx="7223125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4"/>
          <a:stretch>
            <a:fillRect/>
          </a:stretch>
        </p:blipFill>
        <p:spPr bwMode="auto">
          <a:xfrm>
            <a:off x="406400" y="4545013"/>
            <a:ext cx="7223125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F3881877.wav">
            <a:hlinkClick r:id="" action="ppaction://media"/>
          </p:cNvPr>
          <p:cNvPicPr>
            <a:picLocks noChangeAspect="1"/>
          </p:cNvPicPr>
          <p:nvPr>
            <a:wavAudioFile r:embed="rId1" name="F38873BF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31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3"/>
          <a:stretch>
            <a:fillRect/>
          </a:stretch>
        </p:blipFill>
        <p:spPr bwMode="auto">
          <a:xfrm>
            <a:off x="179388" y="260350"/>
            <a:ext cx="7286625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8"/>
          <a:stretch>
            <a:fillRect/>
          </a:stretch>
        </p:blipFill>
        <p:spPr bwMode="auto">
          <a:xfrm>
            <a:off x="179388" y="1857375"/>
            <a:ext cx="7286625" cy="236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27113" y="5943600"/>
            <a:ext cx="6192837" cy="7080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ar-EG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أشكركم وأتمنى لكم كل التوفيق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650" y="4778375"/>
            <a:ext cx="7045325" cy="954088"/>
          </a:xfrm>
          <a:prstGeom prst="rect">
            <a:avLst/>
          </a:prstGeom>
          <a:noFill/>
          <a:ln>
            <a:solidFill>
              <a:srgbClr val="A1398D"/>
            </a:solidFill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ar-EG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للتواصل مع أستاذ المادة فى أى أسئلة</a:t>
            </a:r>
          </a:p>
          <a:p>
            <a:pPr algn="ctr" eaLnBrk="1" hangingPunct="1">
              <a:defRPr/>
            </a:pPr>
            <a:r>
              <a:rPr lang="en-US" sz="28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Karema.kamal@svu.edu.eg</a:t>
            </a:r>
            <a:endParaRPr lang="ar-EG" sz="2800" b="1" u="sng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" name="6A931877.wav">
            <a:hlinkClick r:id="" action="ppaction://media"/>
          </p:cNvPr>
          <p:cNvPicPr>
            <a:picLocks noChangeAspect="1"/>
          </p:cNvPicPr>
          <p:nvPr>
            <a:wavAudioFile r:embed="rId1" name="6A9358B3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36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0350"/>
            <a:ext cx="4365625" cy="628650"/>
          </a:xfrm>
          <a:prstGeom prst="rect">
            <a:avLst/>
          </a:prstGeom>
          <a:solidFill>
            <a:srgbClr val="A1398D"/>
          </a:solidFill>
          <a:ln w="76200">
            <a:solidFill>
              <a:srgbClr val="A1398D"/>
            </a:solidFill>
            <a:miter lim="800000"/>
            <a:headEnd/>
            <a:tailEnd/>
          </a:ln>
        </p:spPr>
      </p:pic>
      <p:pic>
        <p:nvPicPr>
          <p:cNvPr id="717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0" y="1052513"/>
            <a:ext cx="443547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773238"/>
            <a:ext cx="3384550" cy="4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41550"/>
            <a:ext cx="7597775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13325"/>
            <a:ext cx="7150100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2B21783.wav">
            <a:hlinkClick r:id="" action="ppaction://media"/>
          </p:cNvPr>
          <p:cNvPicPr>
            <a:picLocks noChangeAspect="1"/>
          </p:cNvPicPr>
          <p:nvPr>
            <a:wavAudioFile r:embed="rId1" name="A2B23246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15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28926" y="332656"/>
            <a:ext cx="4000528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000" b="1" kern="10" dirty="0">
                <a:ln w="24500" cmpd="dbl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/>
                <a:cs typeface="Arial"/>
              </a:rPr>
              <a:t> </a:t>
            </a:r>
            <a:endParaRPr lang="en-US" sz="4000" b="1" dirty="0">
              <a:ln w="24500" cmpd="dbl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0024">
            <a:off x="-120679" y="-101904"/>
            <a:ext cx="1925711" cy="1858204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02"/>
          <a:stretch>
            <a:fillRect/>
          </a:stretch>
        </p:blipFill>
        <p:spPr bwMode="auto">
          <a:xfrm>
            <a:off x="2411413" y="317500"/>
            <a:ext cx="5314950" cy="582613"/>
          </a:xfrm>
          <a:prstGeom prst="rect">
            <a:avLst/>
          </a:prstGeom>
          <a:noFill/>
          <a:ln w="76200">
            <a:solidFill>
              <a:srgbClr val="A1398D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125538"/>
            <a:ext cx="6507163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97200"/>
            <a:ext cx="7659688" cy="199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081588"/>
            <a:ext cx="7797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F2CE1799.wav">
            <a:hlinkClick r:id="" action="ppaction://media"/>
          </p:cNvPr>
          <p:cNvPicPr>
            <a:picLocks noChangeAspect="1"/>
          </p:cNvPicPr>
          <p:nvPr>
            <a:wavAudioFile r:embed="rId1" name="F2CEC738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62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234950"/>
            <a:ext cx="7915275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25" y="2279650"/>
            <a:ext cx="2951163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330450"/>
            <a:ext cx="2597150" cy="457200"/>
          </a:xfrm>
          <a:prstGeom prst="rect">
            <a:avLst/>
          </a:prstGeom>
          <a:solidFill>
            <a:srgbClr val="A1398D"/>
          </a:solidFill>
          <a:ln w="57150">
            <a:solidFill>
              <a:srgbClr val="A1398D"/>
            </a:solidFill>
            <a:miter lim="800000"/>
            <a:headEnd/>
            <a:tailEnd/>
          </a:ln>
        </p:spPr>
      </p:pic>
      <p:pic>
        <p:nvPicPr>
          <p:cNvPr id="9221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5"/>
          <a:stretch>
            <a:fillRect/>
          </a:stretch>
        </p:blipFill>
        <p:spPr bwMode="auto">
          <a:xfrm>
            <a:off x="107950" y="2924175"/>
            <a:ext cx="767080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80431799.wav">
            <a:hlinkClick r:id="" action="ppaction://media"/>
          </p:cNvPr>
          <p:cNvPicPr>
            <a:picLocks noChangeAspect="1"/>
          </p:cNvPicPr>
          <p:nvPr>
            <a:wavAudioFile r:embed="rId1" name="8043526D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50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WordArt 5"/>
          <p:cNvSpPr>
            <a:spLocks noChangeArrowheads="1" noChangeShapeType="1" noTextEdit="1"/>
          </p:cNvSpPr>
          <p:nvPr/>
        </p:nvSpPr>
        <p:spPr bwMode="auto">
          <a:xfrm>
            <a:off x="250825" y="3068638"/>
            <a:ext cx="7200900" cy="16557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endParaRPr lang="en-US" sz="3600" kern="1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67175" y="238125"/>
            <a:ext cx="3673475" cy="584200"/>
          </a:xfrm>
          <a:prstGeom prst="rect">
            <a:avLst/>
          </a:prstGeom>
          <a:solidFill>
            <a:srgbClr val="CC3399"/>
          </a:solidFill>
          <a:ln>
            <a:solidFill>
              <a:schemeClr val="tx2"/>
            </a:solidFill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ea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ar-EG" sz="3200" b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أهــداف إنشــاء النقــابة  :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7362825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842D1814.wav">
            <a:hlinkClick r:id="" action="ppaction://media"/>
          </p:cNvPr>
          <p:cNvPicPr>
            <a:picLocks noChangeAspect="1"/>
          </p:cNvPicPr>
          <p:nvPr>
            <a:wavAudioFile r:embed="rId1" name="842D1730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0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ordArt 4"/>
          <p:cNvSpPr>
            <a:spLocks noChangeArrowheads="1" noChangeShapeType="1" noTextEdit="1"/>
          </p:cNvSpPr>
          <p:nvPr/>
        </p:nvSpPr>
        <p:spPr bwMode="auto">
          <a:xfrm>
            <a:off x="6588125" y="115888"/>
            <a:ext cx="1527175" cy="10096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l" rtl="0"/>
            <a:endParaRPr lang="en-US" sz="3600" b="1" kern="10">
              <a:solidFill>
                <a:srgbClr val="A1398D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126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96863"/>
            <a:ext cx="3148012" cy="647700"/>
          </a:xfrm>
          <a:prstGeom prst="rect">
            <a:avLst/>
          </a:prstGeom>
          <a:solidFill>
            <a:srgbClr val="A1398D"/>
          </a:solidFill>
          <a:ln w="76200">
            <a:solidFill>
              <a:srgbClr val="CC3399"/>
            </a:solidFill>
            <a:miter lim="800000"/>
            <a:headEnd type="none" w="sm" len="sm"/>
            <a:tailEnd type="none" w="sm" len="sm"/>
          </a:ln>
        </p:spPr>
      </p:pic>
      <p:pic>
        <p:nvPicPr>
          <p:cNvPr id="1126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125538"/>
            <a:ext cx="75517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2492375"/>
            <a:ext cx="7400925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4CFE1814.wav">
            <a:hlinkClick r:id="" action="ppaction://media"/>
          </p:cNvPr>
          <p:cNvPicPr>
            <a:picLocks noChangeAspect="1"/>
          </p:cNvPicPr>
          <p:nvPr>
            <a:wavAudioFile r:embed="rId1" name="4CFEAA44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67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"/>
          <p:cNvSpPr txBox="1">
            <a:spLocks noChangeArrowheads="1"/>
          </p:cNvSpPr>
          <p:nvPr/>
        </p:nvSpPr>
        <p:spPr bwMode="auto">
          <a:xfrm>
            <a:off x="3132138" y="2781300"/>
            <a:ext cx="2087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endParaRPr lang="ar-EG"/>
          </a:p>
        </p:txBody>
      </p:sp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60350"/>
            <a:ext cx="2663825" cy="576263"/>
          </a:xfrm>
          <a:prstGeom prst="rect">
            <a:avLst/>
          </a:prstGeom>
          <a:solidFill>
            <a:srgbClr val="A1398D"/>
          </a:solidFill>
          <a:ln w="76200">
            <a:solidFill>
              <a:srgbClr val="A1398D"/>
            </a:solidFill>
            <a:miter lim="800000"/>
            <a:headEnd/>
            <a:tailEnd/>
          </a:ln>
        </p:spPr>
      </p:pic>
      <p:pic>
        <p:nvPicPr>
          <p:cNvPr id="1229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84263"/>
            <a:ext cx="7439025" cy="188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968625"/>
            <a:ext cx="7294562" cy="197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6B951846.wav">
            <a:hlinkClick r:id="" action="ppaction://media"/>
          </p:cNvPr>
          <p:cNvPicPr>
            <a:picLocks noChangeAspect="1"/>
          </p:cNvPicPr>
          <p:nvPr>
            <a:wavAudioFile r:embed="rId1" name="6B951731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11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38" y="242888"/>
            <a:ext cx="3887787" cy="792162"/>
          </a:xfrm>
          <a:prstGeom prst="rect">
            <a:avLst/>
          </a:prstGeom>
          <a:solidFill>
            <a:srgbClr val="A1398D"/>
          </a:solidFill>
          <a:ln w="76200">
            <a:solidFill>
              <a:srgbClr val="A1398D"/>
            </a:solidFill>
            <a:miter lim="800000"/>
            <a:headEnd/>
            <a:tailEnd/>
          </a:ln>
        </p:spPr>
      </p:pic>
      <p:pic>
        <p:nvPicPr>
          <p:cNvPr id="1331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66"/>
          <a:stretch>
            <a:fillRect/>
          </a:stretch>
        </p:blipFill>
        <p:spPr bwMode="auto">
          <a:xfrm>
            <a:off x="107950" y="1196975"/>
            <a:ext cx="7691438" cy="244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31" t="82666"/>
          <a:stretch>
            <a:fillRect/>
          </a:stretch>
        </p:blipFill>
        <p:spPr bwMode="auto">
          <a:xfrm>
            <a:off x="5364163" y="3625850"/>
            <a:ext cx="255905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211638"/>
            <a:ext cx="7815263" cy="144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5661025"/>
            <a:ext cx="2209800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202F1861.wav">
            <a:hlinkClick r:id="" action="ppaction://media"/>
          </p:cNvPr>
          <p:cNvPicPr>
            <a:picLocks noChangeAspect="1"/>
          </p:cNvPicPr>
          <p:nvPr>
            <a:wavAudioFile r:embed="rId1" name="202FE6DF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45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7643813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95631861.wav">
            <a:hlinkClick r:id="" action="ppaction://media"/>
          </p:cNvPr>
          <p:cNvPicPr>
            <a:picLocks noChangeAspect="1"/>
          </p:cNvPicPr>
          <p:nvPr>
            <a:wavAudioFile r:embed="rId1" name="95639CFF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37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3316</TotalTime>
  <Words>39</Words>
  <Application>Microsoft Office PowerPoint</Application>
  <PresentationFormat>On-screen Show (4:3)</PresentationFormat>
  <Paragraphs>10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 Black</vt:lpstr>
      <vt:lpstr>Arial</vt:lpstr>
      <vt:lpstr>Trebuchet MS</vt:lpstr>
      <vt:lpstr>Tahoma</vt:lpstr>
      <vt:lpstr>Wingdings 2</vt:lpstr>
      <vt:lpstr>Wingdings</vt:lpstr>
      <vt:lpstr>Calibri</vt:lpstr>
      <vt:lpstr>Rockwell Extra Bold</vt:lpstr>
      <vt:lpstr>Bader</vt:lpstr>
      <vt:lpstr>MCS Erwah S_U normal.</vt:lpstr>
      <vt:lpstr>Opulent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&lt;egyptian hak&gt;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Dr_karema</dc:creator>
  <cp:lastModifiedBy>itmass1</cp:lastModifiedBy>
  <cp:revision>203</cp:revision>
  <dcterms:created xsi:type="dcterms:W3CDTF">2010-07-18T23:56:38Z</dcterms:created>
  <dcterms:modified xsi:type="dcterms:W3CDTF">2020-03-22T10:09:16Z</dcterms:modified>
</cp:coreProperties>
</file>