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80" r:id="rId6"/>
    <p:sldId id="264" r:id="rId7"/>
    <p:sldId id="265" r:id="rId8"/>
    <p:sldId id="266" r:id="rId9"/>
    <p:sldId id="275" r:id="rId10"/>
    <p:sldId id="282" r:id="rId11"/>
    <p:sldId id="292" r:id="rId12"/>
    <p:sldId id="281" r:id="rId13"/>
    <p:sldId id="283" r:id="rId14"/>
    <p:sldId id="284" r:id="rId15"/>
    <p:sldId id="286" r:id="rId16"/>
    <p:sldId id="287" r:id="rId17"/>
    <p:sldId id="288" r:id="rId18"/>
    <p:sldId id="289" r:id="rId19"/>
    <p:sldId id="290" r:id="rId2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F8F71A-B6A4-4118-8C4A-28496898F56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8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7FB7-38B1-4DEE-A4E9-6CA0D31926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9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461F87-CB72-472B-AE3F-01C27E7DC76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E7E45-0B26-4396-8310-E28348AC23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1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161720-E1E0-4E46-ABCE-2EC83F4889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0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26733-33AD-4172-AE52-98ADF766C59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7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59467-77FF-4DC2-9B03-DCFDEE0640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D59EA-E8AA-4CA4-B2BC-66231BD165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7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8877-D2C7-4403-A675-B12F696CC16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12642-7116-48FD-8E06-09EF4153A83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E7BE65-F072-45FC-BB90-D366B3ACB39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56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C29800-229B-4772-9FD0-EAF07295CED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32" r:id="rId2"/>
    <p:sldLayoutId id="2147484040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41" r:id="rId9"/>
    <p:sldLayoutId id="2147484038" r:id="rId10"/>
    <p:sldLayoutId id="214748404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2205038"/>
            <a:ext cx="8097838" cy="4092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 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التشريعات الإعـلامية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الأولى  – دبلوم العلاقات العامة 14مارس2020)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2425"/>
            <a:ext cx="20161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3"/>
            <a:ext cx="23510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E93620.wav">
            <a:hlinkClick r:id="" action="ppaction://media"/>
          </p:cNvPr>
          <p:cNvPicPr>
            <a:picLocks noChangeAspect="1"/>
          </p:cNvPicPr>
          <p:nvPr>
            <a:wavAudioFile r:embed="rId1" name="BAE9B15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88913"/>
            <a:ext cx="7877175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DE33714.wav">
            <a:hlinkClick r:id="" action="ppaction://media"/>
          </p:cNvPr>
          <p:cNvPicPr>
            <a:picLocks noChangeAspect="1"/>
          </p:cNvPicPr>
          <p:nvPr>
            <a:wavAudioFile r:embed="rId1" name="BDE3DD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88913"/>
            <a:ext cx="8048625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7753730.wav">
            <a:hlinkClick r:id="" action="ppaction://media"/>
          </p:cNvPr>
          <p:cNvPicPr>
            <a:picLocks noChangeAspect="1"/>
          </p:cNvPicPr>
          <p:nvPr>
            <a:wavAudioFile r:embed="rId1" name="3775DDD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3375"/>
            <a:ext cx="4895850" cy="457200"/>
          </a:xfrm>
          <a:prstGeom prst="rect">
            <a:avLst/>
          </a:prstGeom>
          <a:noFill/>
          <a:ln w="381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71532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85913"/>
            <a:ext cx="59753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49463"/>
            <a:ext cx="5535612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b="27519"/>
          <a:stretch>
            <a:fillRect/>
          </a:stretch>
        </p:blipFill>
        <p:spPr bwMode="auto">
          <a:xfrm>
            <a:off x="1835150" y="2609850"/>
            <a:ext cx="463073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95625"/>
            <a:ext cx="46148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641725"/>
            <a:ext cx="4522788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073525"/>
            <a:ext cx="4303712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8328"/>
          <a:stretch>
            <a:fillRect/>
          </a:stretch>
        </p:blipFill>
        <p:spPr bwMode="auto">
          <a:xfrm>
            <a:off x="0" y="4532313"/>
            <a:ext cx="740410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1003730.wav">
            <a:hlinkClick r:id="" action="ppaction://media"/>
          </p:cNvPr>
          <p:cNvPicPr>
            <a:picLocks noChangeAspect="1"/>
          </p:cNvPicPr>
          <p:nvPr>
            <a:wavAudioFile r:embed="rId1" name="F100C51E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988" y="260350"/>
            <a:ext cx="5473700" cy="52387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حقوق الصحفيين وواجباتهم :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2163"/>
            <a:ext cx="7920038" cy="58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3023745.wav">
            <a:hlinkClick r:id="" action="ppaction://media"/>
          </p:cNvPr>
          <p:cNvPicPr>
            <a:picLocks noChangeAspect="1"/>
          </p:cNvPicPr>
          <p:nvPr>
            <a:wavAudioFile r:embed="rId1" name="4302211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2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404813"/>
            <a:ext cx="5975350" cy="1079500"/>
          </a:xfrm>
          <a:prstGeom prst="rect">
            <a:avLst/>
          </a:prstGeom>
          <a:ln w="76200">
            <a:solidFill>
              <a:srgbClr val="A139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7634288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2663745.wav">
            <a:hlinkClick r:id="" action="ppaction://media"/>
          </p:cNvPr>
          <p:cNvPicPr>
            <a:picLocks noChangeAspect="1"/>
          </p:cNvPicPr>
          <p:nvPr>
            <a:wavAudioFile r:embed="rId1" name="72668B1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4788"/>
            <a:ext cx="7705725" cy="61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3FA3761.wav">
            <a:hlinkClick r:id="" action="ppaction://media"/>
          </p:cNvPr>
          <p:cNvPicPr>
            <a:picLocks noChangeAspect="1"/>
          </p:cNvPicPr>
          <p:nvPr>
            <a:wavAudioFile r:embed="rId1" name="43FA1DC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04788"/>
            <a:ext cx="621665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779463"/>
            <a:ext cx="3624263" cy="593725"/>
          </a:xfrm>
          <a:prstGeom prst="rect">
            <a:avLst/>
          </a:prstGeom>
          <a:noFill/>
          <a:ln w="28575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95350"/>
            <a:ext cx="3086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685925"/>
            <a:ext cx="3435350" cy="504825"/>
          </a:xfrm>
          <a:prstGeom prst="rect">
            <a:avLst/>
          </a:prstGeom>
          <a:noFill/>
          <a:ln w="28575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74888"/>
            <a:ext cx="43386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366963"/>
            <a:ext cx="18192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24175"/>
            <a:ext cx="7364412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4AE3761.wav">
            <a:hlinkClick r:id="" action="ppaction://media"/>
          </p:cNvPr>
          <p:cNvPicPr>
            <a:picLocks noChangeAspect="1"/>
          </p:cNvPicPr>
          <p:nvPr>
            <a:wavAudioFile r:embed="rId1" name="E4AEFB5A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8913"/>
            <a:ext cx="3671887" cy="719137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6"/>
          <a:stretch>
            <a:fillRect/>
          </a:stretch>
        </p:blipFill>
        <p:spPr bwMode="auto">
          <a:xfrm>
            <a:off x="400050" y="973138"/>
            <a:ext cx="72675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82725"/>
            <a:ext cx="7886700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"/>
          <a:stretch>
            <a:fillRect/>
          </a:stretch>
        </p:blipFill>
        <p:spPr bwMode="auto">
          <a:xfrm>
            <a:off x="139700" y="5013325"/>
            <a:ext cx="77898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3223792.wav">
            <a:hlinkClick r:id="" action="ppaction://media"/>
          </p:cNvPr>
          <p:cNvPicPr>
            <a:picLocks noChangeAspect="1"/>
          </p:cNvPicPr>
          <p:nvPr>
            <a:wavAudioFile r:embed="rId1" name="7322FBA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61950"/>
            <a:ext cx="71818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3897" b="66721"/>
          <a:stretch>
            <a:fillRect/>
          </a:stretch>
        </p:blipFill>
        <p:spPr bwMode="auto">
          <a:xfrm>
            <a:off x="176213" y="981075"/>
            <a:ext cx="79089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31516" r="8292" b="55449"/>
          <a:stretch>
            <a:fillRect/>
          </a:stretch>
        </p:blipFill>
        <p:spPr bwMode="auto">
          <a:xfrm>
            <a:off x="714375" y="2262188"/>
            <a:ext cx="7007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372100"/>
            <a:ext cx="77104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>
            <a:fillRect/>
          </a:stretch>
        </p:blipFill>
        <p:spPr bwMode="auto">
          <a:xfrm>
            <a:off x="176213" y="2708275"/>
            <a:ext cx="790892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r="4666"/>
          <a:stretch>
            <a:fillRect/>
          </a:stretch>
        </p:blipFill>
        <p:spPr bwMode="auto">
          <a:xfrm>
            <a:off x="285750" y="3998913"/>
            <a:ext cx="7864475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910263"/>
            <a:ext cx="31908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EE93792.wav">
            <a:hlinkClick r:id="" action="ppaction://media"/>
          </p:cNvPr>
          <p:cNvPicPr>
            <a:picLocks noChangeAspect="1"/>
          </p:cNvPicPr>
          <p:nvPr>
            <a:wavAudioFile r:embed="rId1" name="CEE905BC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8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0" b="7568"/>
          <a:stretch>
            <a:fillRect/>
          </a:stretch>
        </p:blipFill>
        <p:spPr bwMode="auto">
          <a:xfrm>
            <a:off x="179388" y="204788"/>
            <a:ext cx="7488237" cy="31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088" y="3644900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pic>
        <p:nvPicPr>
          <p:cNvPr id="2" name="8E2B3808.wav">
            <a:hlinkClick r:id="" action="ppaction://media"/>
          </p:cNvPr>
          <p:cNvPicPr>
            <a:picLocks noChangeAspect="1"/>
          </p:cNvPicPr>
          <p:nvPr>
            <a:wavAudioFile r:embed="rId1" name="8E2B81C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15657" b="25249"/>
          <a:stretch>
            <a:fillRect/>
          </a:stretch>
        </p:blipFill>
        <p:spPr bwMode="auto">
          <a:xfrm>
            <a:off x="1787525" y="346075"/>
            <a:ext cx="4325938" cy="60960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268413"/>
            <a:ext cx="7272338" cy="41052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" name="C5EE3636.wav">
            <a:hlinkClick r:id="" action="ppaction://media"/>
          </p:cNvPr>
          <p:cNvPicPr>
            <a:picLocks noChangeAspect="1"/>
          </p:cNvPicPr>
          <p:nvPr>
            <a:wavAudioFile r:embed="rId1" name="C5EE999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7"/>
          <p:cNvSpPr>
            <a:spLocks noChangeArrowheads="1" noChangeShapeType="1" noTextEdit="1"/>
          </p:cNvSpPr>
          <p:nvPr/>
        </p:nvSpPr>
        <p:spPr bwMode="auto">
          <a:xfrm>
            <a:off x="1763713" y="2349500"/>
            <a:ext cx="6011862" cy="3171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306"/>
              </a:avLst>
            </a:prstTxWarp>
          </a:bodyPr>
          <a:lstStyle/>
          <a:p>
            <a:pPr algn="ctr" rtl="0"/>
            <a:endParaRPr lang="en-US" sz="3600" b="1" kern="10">
              <a:solidFill>
                <a:srgbClr val="A34B73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120679" y="-1019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 rot="21369658">
            <a:off x="192088" y="3751263"/>
            <a:ext cx="7670800" cy="400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ar-EG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8203"/>
          <a:stretch>
            <a:fillRect/>
          </a:stretch>
        </p:blipFill>
        <p:spPr bwMode="auto">
          <a:xfrm>
            <a:off x="0" y="1484313"/>
            <a:ext cx="8101013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5F3C3636.wav">
            <a:hlinkClick r:id="" action="ppaction://media"/>
          </p:cNvPr>
          <p:cNvPicPr>
            <a:picLocks noChangeAspect="1"/>
          </p:cNvPicPr>
          <p:nvPr>
            <a:wavAudioFile r:embed="rId1" name="5F3C83A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73437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7" b="30547"/>
          <a:stretch>
            <a:fillRect/>
          </a:stretch>
        </p:blipFill>
        <p:spPr bwMode="auto">
          <a:xfrm>
            <a:off x="0" y="3213100"/>
            <a:ext cx="74898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71960" r="9930" b="3825"/>
          <a:stretch>
            <a:fillRect/>
          </a:stretch>
        </p:blipFill>
        <p:spPr bwMode="auto">
          <a:xfrm>
            <a:off x="288925" y="5603875"/>
            <a:ext cx="69119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7413652.wav">
            <a:hlinkClick r:id="" action="ppaction://media"/>
          </p:cNvPr>
          <p:cNvPicPr>
            <a:picLocks noChangeAspect="1"/>
          </p:cNvPicPr>
          <p:nvPr>
            <a:wavAudioFile r:embed="rId1" name="B74199E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2"/>
          <a:stretch>
            <a:fillRect/>
          </a:stretch>
        </p:blipFill>
        <p:spPr bwMode="auto">
          <a:xfrm>
            <a:off x="323850" y="390525"/>
            <a:ext cx="74517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213" y="2962275"/>
            <a:ext cx="5715000" cy="5762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74517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2323667.wav">
            <a:hlinkClick r:id="" action="ppaction://media"/>
          </p:cNvPr>
          <p:cNvPicPr>
            <a:picLocks noChangeAspect="1"/>
          </p:cNvPicPr>
          <p:nvPr>
            <a:wavAudioFile r:embed="rId1" name="E232E25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5"/>
          <p:cNvSpPr>
            <a:spLocks noChangeArrowheads="1" noChangeShapeType="1" noTextEdit="1"/>
          </p:cNvSpPr>
          <p:nvPr/>
        </p:nvSpPr>
        <p:spPr bwMode="auto">
          <a:xfrm>
            <a:off x="250825" y="3068638"/>
            <a:ext cx="7200900" cy="1655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pic>
        <p:nvPicPr>
          <p:cNvPr id="112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333375"/>
            <a:ext cx="2700337" cy="627063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052513"/>
            <a:ext cx="3214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75374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4"/>
          <a:stretch>
            <a:fillRect/>
          </a:stretch>
        </p:blipFill>
        <p:spPr bwMode="auto">
          <a:xfrm>
            <a:off x="182563" y="2565400"/>
            <a:ext cx="7389812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74759"/>
          <a:stretch>
            <a:fillRect/>
          </a:stretch>
        </p:blipFill>
        <p:spPr bwMode="auto">
          <a:xfrm>
            <a:off x="1042988" y="4213225"/>
            <a:ext cx="6383337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1683683.wav">
            <a:hlinkClick r:id="" action="ppaction://media"/>
          </p:cNvPr>
          <p:cNvPicPr>
            <a:picLocks noChangeAspect="1"/>
          </p:cNvPicPr>
          <p:nvPr>
            <a:wavAudioFile r:embed="rId1" name="D168A7C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4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5888"/>
            <a:ext cx="81153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 b="52293"/>
          <a:stretch>
            <a:fillRect/>
          </a:stretch>
        </p:blipFill>
        <p:spPr bwMode="auto">
          <a:xfrm>
            <a:off x="0" y="3687763"/>
            <a:ext cx="81438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51495" r="9651" b="34920"/>
          <a:stretch>
            <a:fillRect/>
          </a:stretch>
        </p:blipFill>
        <p:spPr bwMode="auto">
          <a:xfrm>
            <a:off x="2627313" y="5630863"/>
            <a:ext cx="507365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9183698.wav">
            <a:hlinkClick r:id="" action="ppaction://media"/>
          </p:cNvPr>
          <p:cNvPicPr>
            <a:picLocks noChangeAspect="1"/>
          </p:cNvPicPr>
          <p:nvPr>
            <a:wavAudioFile r:embed="rId1" name="491896C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100"/>
            <a:ext cx="7769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482725"/>
            <a:ext cx="5276850" cy="552450"/>
          </a:xfrm>
          <a:prstGeom prst="rect">
            <a:avLst/>
          </a:prstGeom>
          <a:solidFill>
            <a:srgbClr val="A1398D"/>
          </a:solidFill>
          <a:ln w="381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"/>
          <a:stretch>
            <a:fillRect/>
          </a:stretch>
        </p:blipFill>
        <p:spPr bwMode="auto">
          <a:xfrm>
            <a:off x="157163" y="2109788"/>
            <a:ext cx="7319962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91150"/>
            <a:ext cx="748665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6103698.wav">
            <a:hlinkClick r:id="" action="ppaction://media"/>
          </p:cNvPr>
          <p:cNvPicPr>
            <a:picLocks noChangeAspect="1"/>
          </p:cNvPicPr>
          <p:nvPr>
            <a:wavAudioFile r:embed="rId1" name="1610FB0C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7656513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1133714.wav">
            <a:hlinkClick r:id="" action="ppaction://media"/>
          </p:cNvPr>
          <p:cNvPicPr>
            <a:picLocks noChangeAspect="1"/>
          </p:cNvPicPr>
          <p:nvPr>
            <a:wavAudioFile r:embed="rId1" name="51132B2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2992</TotalTime>
  <Words>31</Words>
  <Application>Microsoft Office PowerPoint</Application>
  <PresentationFormat>On-screen Show (4:3)</PresentationFormat>
  <Paragraphs>8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183</cp:revision>
  <dcterms:created xsi:type="dcterms:W3CDTF">2010-07-18T23:56:38Z</dcterms:created>
  <dcterms:modified xsi:type="dcterms:W3CDTF">2020-03-19T09:32:30Z</dcterms:modified>
</cp:coreProperties>
</file>