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4" r:id="rId4"/>
    <p:sldId id="282" r:id="rId5"/>
    <p:sldId id="283" r:id="rId6"/>
    <p:sldId id="281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b="1" dirty="0" smtClean="0"/>
              <a:t>مادة متخصصة</a:t>
            </a:r>
            <a:br>
              <a:rPr lang="ar-EG" b="1" dirty="0" smtClean="0"/>
            </a:br>
            <a:r>
              <a:rPr lang="ar-EG" b="1" dirty="0" smtClean="0"/>
              <a:t>تمهيدي ماجستير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EG" b="1" dirty="0"/>
              <a:t>أ.م.د/محمد عمارة</a:t>
            </a:r>
          </a:p>
          <a:p>
            <a:r>
              <a:rPr lang="ar-EG" b="1" dirty="0"/>
              <a:t>أستاذ مساعد بقسم الإذاعة والتليفزيون</a:t>
            </a:r>
          </a:p>
          <a:p>
            <a:r>
              <a:rPr lang="ar-EG" b="1" dirty="0"/>
              <a:t>ووكيل كلية الإعلام لشؤن خدمة البيئة وتنمية المجتمع - جامعة جنوب الوادي</a:t>
            </a:r>
          </a:p>
          <a:p>
            <a:endParaRPr lang="en-US" b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7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465"/>
    </mc:Choice>
    <mc:Fallback>
      <p:transition spd="slow" advTm="28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/>
              <a:t>مراجعة شاملة على المقرر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EG" sz="4000" b="1" dirty="0" smtClean="0"/>
              <a:t>كتاب الإعلام وقضايا المجتمع:</a:t>
            </a:r>
          </a:p>
          <a:p>
            <a:pPr marL="0" indent="0" algn="r">
              <a:buNone/>
            </a:pPr>
            <a:r>
              <a:rPr lang="ar-EG" sz="4000" b="1" dirty="0" smtClean="0"/>
              <a:t>مقدمة من ص 7ـ 10</a:t>
            </a:r>
          </a:p>
          <a:p>
            <a:pPr marL="0" indent="0" algn="r">
              <a:buNone/>
            </a:pPr>
            <a:r>
              <a:rPr lang="ar-EG" sz="4000" b="1" dirty="0" smtClean="0"/>
              <a:t>المنظور الإجتماعي للإعلام من ص 13ـ26</a:t>
            </a:r>
          </a:p>
          <a:p>
            <a:pPr marL="0" indent="0" algn="r">
              <a:buNone/>
            </a:pPr>
            <a:r>
              <a:rPr lang="ar-EG" sz="4000" b="1" dirty="0" smtClean="0"/>
              <a:t>اتجاهات العمليات الاعلامية من ص 27ـ 29</a:t>
            </a:r>
            <a:endParaRPr lang="en-US" sz="4000" b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1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80"/>
    </mc:Choice>
    <mc:Fallback>
      <p:transition spd="slow" advTm="1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EG" sz="4000" b="1" dirty="0" smtClean="0"/>
              <a:t>اهداف الاعلام ووظائفه من ص 29ـ 40</a:t>
            </a:r>
          </a:p>
          <a:p>
            <a:pPr marL="0" indent="0" algn="r">
              <a:buNone/>
            </a:pPr>
            <a:r>
              <a:rPr lang="ar-EG" sz="4000" b="1" dirty="0" smtClean="0"/>
              <a:t>الاعلام الثقافي والخصوصية الثقافية من ص 40ـ 44</a:t>
            </a:r>
          </a:p>
          <a:p>
            <a:pPr marL="0" indent="0" algn="r">
              <a:buNone/>
            </a:pPr>
            <a:r>
              <a:rPr lang="ar-EG" sz="4000" b="1" dirty="0" smtClean="0"/>
              <a:t>محاذير البث الاعلامي الفضائي من ص 44 ـ 50</a:t>
            </a:r>
          </a:p>
          <a:p>
            <a:pPr marL="0" indent="0" algn="r">
              <a:buNone/>
            </a:pPr>
            <a:endParaRPr lang="ar-EG" sz="4000" b="1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0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38"/>
    </mc:Choice>
    <mc:Fallback>
      <p:transition spd="slow" advTm="12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EG" b="1" dirty="0" smtClean="0"/>
              <a:t>مكونات عملية الاعلام ووسائلها من ص 54 ـ 107</a:t>
            </a:r>
          </a:p>
          <a:p>
            <a:pPr marL="0" indent="0" algn="r">
              <a:buNone/>
            </a:pPr>
            <a:r>
              <a:rPr lang="ar-EG" b="1" dirty="0" smtClean="0"/>
              <a:t>الاعلام المرئي في الدول النامية من ص 155 ـ 175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8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20"/>
    </mc:Choice>
    <mc:Fallback>
      <p:transition spd="slow" advTm="8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EG" sz="4000" b="1" dirty="0" smtClean="0"/>
              <a:t>يبقى كتاب الدراما ما تم شرحه</a:t>
            </a:r>
          </a:p>
          <a:p>
            <a:pPr marL="0" indent="0" algn="r">
              <a:buNone/>
            </a:pPr>
            <a:r>
              <a:rPr lang="ar-EG" sz="4000" b="1" dirty="0" smtClean="0"/>
              <a:t>الدرما نشاط بشري</a:t>
            </a:r>
          </a:p>
          <a:p>
            <a:pPr marL="0" indent="0" algn="r">
              <a:buNone/>
            </a:pPr>
            <a:r>
              <a:rPr lang="ar-EG" sz="4000" b="1" dirty="0" smtClean="0"/>
              <a:t>بين دراما المسرح والدراما الأغريقية </a:t>
            </a:r>
          </a:p>
          <a:p>
            <a:pPr marL="0" indent="0" algn="r">
              <a:buNone/>
            </a:pPr>
            <a:r>
              <a:rPr lang="ar-EG" sz="4000" b="1" dirty="0" smtClean="0"/>
              <a:t>رحلة الإنسان مع الدراما</a:t>
            </a:r>
          </a:p>
          <a:p>
            <a:pPr marL="0" indent="0" algn="r">
              <a:buNone/>
            </a:pPr>
            <a:endParaRPr lang="ar-EG" sz="4000" b="1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36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46"/>
    </mc:Choice>
    <mc:Fallback>
      <p:transition spd="slow" advTm="96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>
              <a:buNone/>
            </a:pPr>
            <a:r>
              <a:rPr lang="ar-EG" sz="4400" b="1" dirty="0" smtClean="0"/>
              <a:t>بين مفهوم المسرح ومفهوم الدراما</a:t>
            </a:r>
          </a:p>
          <a:p>
            <a:pPr marL="0" indent="0" algn="r">
              <a:buNone/>
            </a:pPr>
            <a:r>
              <a:rPr lang="ar-EG" sz="4400" b="1" dirty="0" smtClean="0"/>
              <a:t>أشكال الدراما </a:t>
            </a:r>
          </a:p>
          <a:p>
            <a:pPr marL="0" indent="0" algn="r">
              <a:buNone/>
            </a:pPr>
            <a:r>
              <a:rPr lang="ar-EG" sz="4400" b="1" dirty="0" smtClean="0"/>
              <a:t>البناء الفني للدراما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22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82"/>
    </mc:Choice>
    <mc:Fallback>
      <p:transition spd="slow" advTm="6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EG" sz="4400" b="1" smtClean="0"/>
              <a:t>انتهت </a:t>
            </a:r>
            <a:r>
              <a:rPr lang="ar-EG" sz="4400" b="1" dirty="0" smtClean="0"/>
              <a:t>المحاضرة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9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22"/>
    </mc:Choice>
    <mc:Fallback>
      <p:transition spd="slow" advTm="9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121</Words>
  <Application>Microsoft Office PowerPoint</Application>
  <PresentationFormat>On-screen Show (4:3)</PresentationFormat>
  <Paragraphs>22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مادة متخصصة تمهيدي ماجستير</vt:lpstr>
      <vt:lpstr>مراجعة شاملة على المقرر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nile</dc:creator>
  <cp:lastModifiedBy>nile</cp:lastModifiedBy>
  <cp:revision>32</cp:revision>
  <dcterms:created xsi:type="dcterms:W3CDTF">2006-08-16T00:00:00Z</dcterms:created>
  <dcterms:modified xsi:type="dcterms:W3CDTF">2020-03-26T21:07:59Z</dcterms:modified>
</cp:coreProperties>
</file>