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57" r:id="rId8"/>
    <p:sldId id="27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b="1" dirty="0"/>
              <a:t>مادة متخصصة</a:t>
            </a:r>
            <a:br>
              <a:rPr lang="ar-EG" b="1" dirty="0"/>
            </a:br>
            <a:r>
              <a:rPr lang="ar-EG" b="1" dirty="0"/>
              <a:t>تمهيدي ماجستير</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a:t>أ.م.د/محمد عمارة</a:t>
            </a:r>
          </a:p>
          <a:p>
            <a:r>
              <a:rPr lang="ar-EG" b="1" dirty="0"/>
              <a:t>أستاذ مساعد بقسم الإذاعة والتليفزيون</a:t>
            </a:r>
          </a:p>
          <a:p>
            <a:r>
              <a:rPr lang="ar-EG" b="1" dirty="0"/>
              <a:t>ووكيل كلية الإعلام لشؤن خدمة البيئة وتنمية المجتمع - جامعة جنوب الوادي</a:t>
            </a:r>
          </a:p>
          <a:p>
            <a:endParaRPr lang="en-US" b="1" dirty="0"/>
          </a:p>
        </p:txBody>
      </p:sp>
    </p:spTree>
    <p:extLst>
      <p:ext uri="{BB962C8B-B14F-4D97-AF65-F5344CB8AC3E}">
        <p14:creationId xmlns:p14="http://schemas.microsoft.com/office/powerpoint/2010/main" val="70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قواعد هامة للتمثيلية الاذاعية</a:t>
            </a:r>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u="sng" dirty="0" smtClean="0"/>
              <a:t>إعطاء الشخصية لمسة إنسانية :    </a:t>
            </a:r>
          </a:p>
          <a:p>
            <a:pPr marL="0" indent="0" algn="r">
              <a:buNone/>
            </a:pPr>
            <a:r>
              <a:rPr lang="ar-EG" sz="4000" b="1" dirty="0" smtClean="0"/>
              <a:t>من المهم أن نعطي الشخصيات لمسة إنسانية، لكي نوجد نوعا من الألفة بينهما وبين المستمع. </a:t>
            </a:r>
            <a:endParaRPr lang="en-US" sz="4000" b="1" dirty="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000" b="1" u="sng" dirty="0" smtClean="0"/>
              <a:t>الشخصيات الثانوية :</a:t>
            </a:r>
          </a:p>
          <a:p>
            <a:pPr marL="0" indent="0" algn="r">
              <a:buNone/>
            </a:pPr>
            <a:r>
              <a:rPr lang="ar-EG" sz="4000" b="1" dirty="0" smtClean="0"/>
              <a:t>فلابد للكاتب من إدخال شخصيات ثانوية في العمل الدرامي، حيث تحمل جزءا من الحوار وتساعد على تحريك الأحداث.</a:t>
            </a:r>
            <a:endParaRPr lang="ar-EG" sz="4000" b="1" dirty="0"/>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b="1" u="sng" dirty="0" smtClean="0"/>
              <a:t>أرسطو والبطل التراجيدي:</a:t>
            </a:r>
          </a:p>
          <a:p>
            <a:pPr marL="0" indent="0" algn="just">
              <a:buNone/>
            </a:pPr>
            <a:r>
              <a:rPr lang="ar-EG" sz="4000" b="1" dirty="0" smtClean="0"/>
              <a:t>             تحدث أرسطو عن البطل التراجيدي، كذلك وجدنا البطل في الدراما ، البطل المأساوي في نظر أرسطو يعني ان يكون انسانا وسطا ليس صالحا صلاحا مطلقا ولكنه انسان مثلنا يخطيء ويصيب.</a:t>
            </a:r>
            <a:endParaRPr lang="en-US" sz="4000" b="1" dirty="0"/>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u="sng" dirty="0" smtClean="0"/>
              <a:t>الشخصية التي يفضلها المستمع:</a:t>
            </a:r>
          </a:p>
          <a:p>
            <a:pPr marL="0" indent="0" algn="just">
              <a:buNone/>
            </a:pPr>
            <a:r>
              <a:rPr lang="ar-EG" sz="4000" b="1" dirty="0" smtClean="0"/>
              <a:t>يفضل مستمعي الراديو دائما ألا يكون البطل من طبقة أعلى من الطبقة الوسطى التي يتطلع للوصول إليها أبناء الطبقة الدنيا، ولا يفضل المستمع قيام صراع بين الطبقة الوسطى ومن هم أدنى، بل يفضل الصراع مع طبقة أعلى.</a:t>
            </a:r>
            <a:endParaRPr lang="en-US" sz="4000" b="1" dirty="0"/>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lgn="r">
              <a:buNone/>
            </a:pPr>
            <a:r>
              <a:rPr lang="ar-EG" sz="4400" b="1" u="sng" dirty="0" smtClean="0"/>
              <a:t>الشخصية المغلوطة:</a:t>
            </a:r>
          </a:p>
          <a:p>
            <a:pPr marL="0" indent="0" algn="r">
              <a:buNone/>
            </a:pPr>
            <a:r>
              <a:rPr lang="ar-EG" sz="4400" b="1" dirty="0" smtClean="0"/>
              <a:t>قد يخلق المؤلف شخصية ولأسباب درامية، مما نطلق عليه الشخصية المغلوطة، فقد يذهب مريض إلى عيادة طبيب فيقابله الممرض فيظن أنه الطبيب، وهنا تحدث مفارقات طريفة.</a:t>
            </a:r>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400" b="1" u="sng" dirty="0" smtClean="0"/>
              <a:t>الحوار في التمثيلية الإذاعية:</a:t>
            </a:r>
          </a:p>
          <a:p>
            <a:pPr marL="0" indent="0" algn="r">
              <a:buNone/>
            </a:pPr>
            <a:r>
              <a:rPr lang="ar-EG" sz="4400" b="1" dirty="0" smtClean="0"/>
              <a:t>هو الكلمات هو العبارت هو الألفاظ هو الأساس الصوتي للصراع.</a:t>
            </a:r>
            <a:endParaRPr lang="en-US" sz="4400" b="1" dirty="0"/>
          </a:p>
        </p:txBody>
      </p:sp>
    </p:spTree>
    <p:extLst>
      <p:ext uri="{BB962C8B-B14F-4D97-AF65-F5344CB8AC3E}">
        <p14:creationId xmlns:p14="http://schemas.microsoft.com/office/powerpoint/2010/main" val="109369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ar-EG" sz="4000" b="1" dirty="0" smtClean="0"/>
              <a:t>إنتهت المحاضرة</a:t>
            </a:r>
            <a:endParaRPr lang="en-US" sz="4000" b="1" dirty="0"/>
          </a:p>
        </p:txBody>
      </p:sp>
    </p:spTree>
    <p:extLst>
      <p:ext uri="{BB962C8B-B14F-4D97-AF65-F5344CB8AC3E}">
        <p14:creationId xmlns:p14="http://schemas.microsoft.com/office/powerpoint/2010/main" val="1210388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203</Words>
  <Application>Microsoft Office PowerPoint</Application>
  <PresentationFormat>On-screen Show (4:3)</PresentationFormat>
  <Paragraphs>18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مادة متخصصة تمهيدي ماجستير</vt:lpstr>
      <vt:lpstr>قواعد هامة للتمثيلية الاذاعية</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31</cp:revision>
  <dcterms:created xsi:type="dcterms:W3CDTF">2006-08-16T00:00:00Z</dcterms:created>
  <dcterms:modified xsi:type="dcterms:W3CDTF">2020-03-28T14:38:21Z</dcterms:modified>
</cp:coreProperties>
</file>