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4" r:id="rId4"/>
    <p:sldId id="282" r:id="rId5"/>
    <p:sldId id="283" r:id="rId6"/>
    <p:sldId id="281" r:id="rId7"/>
    <p:sldId id="257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dirty="0" smtClean="0"/>
              <a:t>مادة متخصصة</a:t>
            </a:r>
            <a:br>
              <a:rPr lang="ar-EG" b="1" dirty="0" smtClean="0"/>
            </a:br>
            <a:r>
              <a:rPr lang="ar-EG" b="1" dirty="0" smtClean="0"/>
              <a:t>تمهيدي ماجستير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EG" b="1" dirty="0"/>
              <a:t>أ.م.د/محمد عمارة</a:t>
            </a:r>
          </a:p>
          <a:p>
            <a:r>
              <a:rPr lang="ar-EG" b="1" dirty="0"/>
              <a:t>أستاذ مساعد بقسم الإذاعة والتليفزيون</a:t>
            </a:r>
          </a:p>
          <a:p>
            <a:r>
              <a:rPr lang="ar-EG" b="1" dirty="0"/>
              <a:t>ووكيل كلية الإعلام لشؤن خدمة البيئة وتنمية المجتمع - جامعة جنوب الوادي</a:t>
            </a:r>
          </a:p>
          <a:p>
            <a:endParaRPr lang="en-US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7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85"/>
    </mc:Choice>
    <mc:Fallback>
      <p:transition spd="slow" advTm="16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مصادر التأليف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4000" b="1" dirty="0" smtClean="0"/>
              <a:t>أحداث التاريخ: الحكاية التاريخية وما تحمله من شخصيات وما تحمله هذه الشخصيات من مواقف وحوار وصراع يمكن توظيفه دراميا.</a:t>
            </a:r>
            <a:endParaRPr lang="en-US" sz="40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75"/>
    </mc:Choice>
    <mc:Fallback>
      <p:transition spd="slow" advTm="37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4000" b="1" dirty="0" smtClean="0"/>
              <a:t>الأساطير : مثل ألف ليلة وليلة والإلياذة وغيرها</a:t>
            </a:r>
            <a:endParaRPr lang="ar-EG" sz="40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99"/>
    </mc:Choice>
    <mc:Fallback>
      <p:transition spd="slow" advTm="26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b="1" dirty="0" smtClean="0"/>
              <a:t>المصادر الواقعية: تتمثل فيما هو موجود في الحياة </a:t>
            </a:r>
            <a:endParaRPr lang="ar-EG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8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82"/>
    </mc:Choice>
    <mc:Fallback>
      <p:transition spd="slow" advTm="3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4000" b="1" dirty="0" smtClean="0"/>
              <a:t>التجارب الذاتية: أن يكون مر الكاتب بتجربة ما </a:t>
            </a:r>
            <a:endParaRPr lang="ar-EG" sz="40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3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78"/>
    </mc:Choice>
    <mc:Fallback>
      <p:transition spd="slow" advTm="32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4400" b="1" dirty="0" smtClean="0"/>
              <a:t>التجارب الخيالية : مصدر هام والحقيقة أننا لا نخلق من فراغ.</a:t>
            </a:r>
            <a:endParaRPr lang="ar-EG" sz="44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92"/>
    </mc:Choice>
    <mc:Fallback>
      <p:transition spd="slow" advTm="30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sz="4400" b="1" dirty="0" smtClean="0"/>
              <a:t>الخيال العلمي: نوع من التخيل ولكنه لا يعتمد على وقائع تاريخية أو تجارب شخصية أو أساطير</a:t>
            </a:r>
            <a:endParaRPr lang="ar-EG" sz="4400" b="1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81"/>
    </mc:Choice>
    <mc:Fallback>
      <p:transition spd="slow" advTm="651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أنتهت المحاضرة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5"/>
    </mc:Choice>
    <mc:Fallback>
      <p:transition spd="slow" advTm="5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101</Words>
  <Application>Microsoft Office PowerPoint</Application>
  <PresentationFormat>On-screen Show (4:3)</PresentationFormat>
  <Paragraphs>12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مادة متخصصة تمهيدي ماجستير</vt:lpstr>
      <vt:lpstr>مصادر التأليف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nile</dc:creator>
  <cp:lastModifiedBy>nile</cp:lastModifiedBy>
  <cp:revision>34</cp:revision>
  <dcterms:created xsi:type="dcterms:W3CDTF">2006-08-16T00:00:00Z</dcterms:created>
  <dcterms:modified xsi:type="dcterms:W3CDTF">2020-03-26T21:22:09Z</dcterms:modified>
</cp:coreProperties>
</file>