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5" r:id="rId3"/>
    <p:sldId id="284" r:id="rId4"/>
    <p:sldId id="282" r:id="rId5"/>
    <p:sldId id="283" r:id="rId6"/>
    <p:sldId id="281" r:id="rId7"/>
    <p:sldId id="257" r:id="rId8"/>
    <p:sldId id="258" r:id="rId9"/>
    <p:sldId id="259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Mass media material</a:t>
            </a:r>
            <a:br>
              <a:rPr lang="en-US" b="1" dirty="0"/>
            </a:br>
            <a:r>
              <a:rPr lang="ar-EG" b="1" dirty="0" smtClean="0"/>
              <a:t>ثانية إذاعة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EG" b="1" dirty="0" smtClean="0">
                <a:solidFill>
                  <a:srgbClr val="FF0000"/>
                </a:solidFill>
              </a:rPr>
              <a:t>أ.م.د/محمد عمارة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أستاذ مساعد بقسم الإذاعة والتليفزيون</a:t>
            </a:r>
          </a:p>
          <a:p>
            <a:r>
              <a:rPr lang="ar-EG" b="1" dirty="0" smtClean="0">
                <a:solidFill>
                  <a:srgbClr val="FF0000"/>
                </a:solidFill>
              </a:rPr>
              <a:t>ووكيل كلية الإعلام لشؤن خدمة البيئة وتنمية المجتمع - جامعة جنوب الوادي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5274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ar-EG" sz="4000" dirty="0" smtClean="0"/>
              <a:t>إنتهت المحاضرة</a:t>
            </a:r>
            <a:endParaRPr lang="ar-EG" sz="4000" dirty="0" smtClean="0"/>
          </a:p>
        </p:txBody>
      </p:sp>
    </p:spTree>
    <p:extLst>
      <p:ext uri="{BB962C8B-B14F-4D97-AF65-F5344CB8AC3E}">
        <p14:creationId xmlns:p14="http://schemas.microsoft.com/office/powerpoint/2010/main" val="3890856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b="1" dirty="0"/>
              <a:t>Translate </a:t>
            </a:r>
            <a:r>
              <a:rPr lang="en-US" sz="5400" b="1" dirty="0" smtClean="0"/>
              <a:t>the </a:t>
            </a:r>
            <a:r>
              <a:rPr lang="en-US" sz="5400" b="1" dirty="0"/>
              <a:t>following terms into </a:t>
            </a:r>
            <a:r>
              <a:rPr lang="en-US" sz="5400" b="1" dirty="0" smtClean="0"/>
              <a:t>Arabic?</a:t>
            </a:r>
          </a:p>
          <a:p>
            <a:pPr marL="0" indent="0">
              <a:buNone/>
            </a:pPr>
            <a:r>
              <a:rPr lang="en-US" sz="5400" dirty="0" smtClean="0"/>
              <a:t>Civil war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The Arab league</a:t>
            </a:r>
            <a:endParaRPr lang="en-US" sz="5400" dirty="0" smtClean="0"/>
          </a:p>
          <a:p>
            <a:pPr marL="0" indent="0">
              <a:buNone/>
            </a:pPr>
            <a:r>
              <a:rPr lang="en-US" sz="5400" dirty="0" smtClean="0"/>
              <a:t>The international community</a:t>
            </a:r>
            <a:endParaRPr lang="en-US" sz="5400" dirty="0" smtClean="0"/>
          </a:p>
          <a:p>
            <a:pPr marL="0" indent="0">
              <a:buNone/>
            </a:pP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57041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5200" dirty="0" smtClean="0"/>
              <a:t>(</a:t>
            </a:r>
            <a:r>
              <a:rPr lang="en-US" sz="5200" dirty="0" smtClean="0"/>
              <a:t>Civil war</a:t>
            </a:r>
            <a:r>
              <a:rPr lang="en-US" sz="5200" dirty="0" smtClean="0"/>
              <a:t>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حرب أهلية</a:t>
            </a:r>
            <a:endParaRPr lang="ar-EG" sz="5200" dirty="0" smtClean="0"/>
          </a:p>
          <a:p>
            <a:r>
              <a:rPr lang="en-US" sz="5200" dirty="0"/>
              <a:t>(The Arab </a:t>
            </a:r>
            <a:r>
              <a:rPr lang="en-US" sz="5200" dirty="0" smtClean="0"/>
              <a:t>league</a:t>
            </a:r>
            <a:r>
              <a:rPr lang="en-US" sz="5200" dirty="0" smtClean="0"/>
              <a:t>) </a:t>
            </a:r>
            <a:r>
              <a:rPr lang="en-US" sz="5200" dirty="0" smtClean="0"/>
              <a:t>can be translated as </a:t>
            </a:r>
            <a:r>
              <a:rPr lang="ar-EG" sz="5200" dirty="0" smtClean="0"/>
              <a:t>الجامعة العربية</a:t>
            </a:r>
            <a:endParaRPr lang="ar-EG" sz="5200" dirty="0" smtClean="0"/>
          </a:p>
          <a:p>
            <a:r>
              <a:rPr lang="en-US" sz="5200" dirty="0"/>
              <a:t>(The international </a:t>
            </a:r>
            <a:r>
              <a:rPr lang="en-US" sz="5200" dirty="0" smtClean="0"/>
              <a:t>community</a:t>
            </a:r>
            <a:r>
              <a:rPr lang="en-US" sz="5200" dirty="0" smtClean="0"/>
              <a:t>) </a:t>
            </a:r>
            <a:r>
              <a:rPr lang="en-US" sz="5200" dirty="0"/>
              <a:t>can be translated as </a:t>
            </a:r>
            <a:r>
              <a:rPr lang="ar-EG" sz="5200" dirty="0" smtClean="0"/>
              <a:t>المجتمع الدولي</a:t>
            </a:r>
            <a:endParaRPr lang="en-US" sz="5200" dirty="0" smtClean="0"/>
          </a:p>
        </p:txBody>
      </p:sp>
    </p:spTree>
    <p:extLst>
      <p:ext uri="{BB962C8B-B14F-4D97-AF65-F5344CB8AC3E}">
        <p14:creationId xmlns:p14="http://schemas.microsoft.com/office/powerpoint/2010/main" val="3521103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/>
              <a:t>Translate the following terms into Arabic?</a:t>
            </a:r>
          </a:p>
          <a:p>
            <a:r>
              <a:rPr lang="en-US" dirty="0" smtClean="0"/>
              <a:t>The reconstruction of a city – town </a:t>
            </a:r>
            <a:endParaRPr lang="en-US" dirty="0"/>
          </a:p>
          <a:p>
            <a:r>
              <a:rPr lang="en-US" dirty="0" smtClean="0"/>
              <a:t>A registered student (e.g.) at Cairo university</a:t>
            </a:r>
            <a:endParaRPr lang="en-US" dirty="0"/>
          </a:p>
          <a:p>
            <a:r>
              <a:rPr lang="en-US" dirty="0" smtClean="0"/>
              <a:t>To sponsor middle east peace efforts or process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385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300" dirty="0"/>
              <a:t>(The reconstruction of a city – town </a:t>
            </a:r>
          </a:p>
          <a:p>
            <a:r>
              <a:rPr lang="en-US" sz="4300" dirty="0" smtClean="0"/>
              <a:t>) </a:t>
            </a:r>
            <a:r>
              <a:rPr lang="en-US" sz="4300" dirty="0"/>
              <a:t>can be translated as </a:t>
            </a:r>
            <a:r>
              <a:rPr lang="ar-EG" sz="4300" dirty="0" smtClean="0"/>
              <a:t>إعادة تعمير أو إعمار مدينة أو بلدة (</a:t>
            </a:r>
            <a:endParaRPr lang="ar-EG" sz="4300" dirty="0"/>
          </a:p>
          <a:p>
            <a:r>
              <a:rPr lang="en-US" sz="4000" dirty="0"/>
              <a:t>(A registered student (e.g.) at Cairo </a:t>
            </a:r>
            <a:r>
              <a:rPr lang="en-US" sz="4000" dirty="0" smtClean="0"/>
              <a:t>university</a:t>
            </a:r>
            <a:r>
              <a:rPr lang="en-US" sz="4000" dirty="0" smtClean="0"/>
              <a:t>) </a:t>
            </a:r>
            <a:r>
              <a:rPr lang="en-US" sz="4000" dirty="0"/>
              <a:t>can be translated as </a:t>
            </a:r>
            <a:r>
              <a:rPr lang="ar-EG" sz="4000" dirty="0" smtClean="0"/>
              <a:t>طالب مسجل (على سبيل المثال في جامعة القاهرة)</a:t>
            </a:r>
            <a:endParaRPr lang="ar-EG" sz="4000" dirty="0"/>
          </a:p>
          <a:p>
            <a:r>
              <a:rPr lang="en-US" sz="4000" dirty="0" smtClean="0"/>
              <a:t>(</a:t>
            </a:r>
            <a:r>
              <a:rPr lang="en-US" sz="4000" dirty="0" smtClean="0"/>
              <a:t>To </a:t>
            </a:r>
            <a:r>
              <a:rPr lang="en-US" sz="4000" dirty="0"/>
              <a:t>sponsor middle east peace efforts or </a:t>
            </a:r>
            <a:r>
              <a:rPr lang="en-US" sz="4000" dirty="0" smtClean="0"/>
              <a:t>process</a:t>
            </a:r>
            <a:r>
              <a:rPr lang="en-US" sz="4000" dirty="0" smtClean="0"/>
              <a:t>) can be translated as </a:t>
            </a:r>
            <a:r>
              <a:rPr lang="ar-EG" sz="4000" dirty="0" smtClean="0"/>
              <a:t>يرعى أو يرعون جهود أو عملية السلام بالشرق الأوسط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136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Idioms &amp;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400" b="1" dirty="0"/>
              <a:t>Translate the following terms into Arabic?</a:t>
            </a:r>
          </a:p>
          <a:p>
            <a:r>
              <a:rPr lang="en-US" sz="4400" b="1" dirty="0" smtClean="0"/>
              <a:t>In the waning years of his age</a:t>
            </a:r>
            <a:endParaRPr lang="en-US" sz="4400" b="1" dirty="0"/>
          </a:p>
          <a:p>
            <a:r>
              <a:rPr lang="en-US" sz="4400" b="1" dirty="0" smtClean="0"/>
              <a:t>To revive (peace process)</a:t>
            </a:r>
            <a:endParaRPr lang="en-US" sz="4400" b="1" dirty="0"/>
          </a:p>
          <a:p>
            <a:r>
              <a:rPr lang="en-US" sz="4400" b="1" dirty="0" smtClean="0"/>
              <a:t>House arrest (they put him under house arrest)</a:t>
            </a:r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919222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400" b="1" dirty="0" smtClean="0"/>
              <a:t>(</a:t>
            </a:r>
            <a:r>
              <a:rPr lang="en-US" sz="4400" b="1" dirty="0" smtClean="0"/>
              <a:t>In </a:t>
            </a:r>
            <a:r>
              <a:rPr lang="en-US" sz="4400" b="1" dirty="0"/>
              <a:t>the waning years of his </a:t>
            </a:r>
            <a:r>
              <a:rPr lang="en-US" sz="4400" b="1" dirty="0" smtClean="0"/>
              <a:t>age</a:t>
            </a:r>
            <a:r>
              <a:rPr lang="en-US" sz="4400" b="1" dirty="0" smtClean="0"/>
              <a:t>)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في سنوات الضعف أو الوهن من عمره</a:t>
            </a:r>
            <a:endParaRPr lang="ar-EG" sz="4400" b="1" dirty="0"/>
          </a:p>
          <a:p>
            <a:r>
              <a:rPr lang="en-US" sz="4400" b="1" dirty="0"/>
              <a:t>(To revive (peace process</a:t>
            </a:r>
            <a:r>
              <a:rPr lang="en-US" sz="4400" b="1" dirty="0" smtClean="0"/>
              <a:t>)</a:t>
            </a:r>
            <a:r>
              <a:rPr lang="en-US" sz="4400" b="1" dirty="0" smtClean="0"/>
              <a:t>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يحيي (أو يعيد الحياة إلي) أو لعملية السلام</a:t>
            </a:r>
            <a:endParaRPr lang="ar-EG" sz="4400" b="1" dirty="0"/>
          </a:p>
          <a:p>
            <a:r>
              <a:rPr lang="en-US" sz="4400" b="1" dirty="0" smtClean="0"/>
              <a:t>(</a:t>
            </a:r>
            <a:r>
              <a:rPr lang="en-US" sz="4400" b="1" dirty="0" smtClean="0"/>
              <a:t>House </a:t>
            </a:r>
            <a:r>
              <a:rPr lang="en-US" sz="4400" b="1" dirty="0"/>
              <a:t>arrest (they put him under house arrest</a:t>
            </a:r>
            <a:r>
              <a:rPr lang="en-US" sz="4400" b="1" dirty="0" smtClean="0"/>
              <a:t>)</a:t>
            </a:r>
            <a:r>
              <a:rPr lang="en-US" sz="4400" b="1" dirty="0" smtClean="0"/>
              <a:t> </a:t>
            </a:r>
            <a:r>
              <a:rPr lang="en-US" sz="4400" b="1" dirty="0"/>
              <a:t>can be translated as </a:t>
            </a:r>
            <a:r>
              <a:rPr lang="ar-EG" sz="4400" b="1" dirty="0" smtClean="0"/>
              <a:t>وضعوه رهن الاعتقال بمنزله</a:t>
            </a:r>
            <a:endParaRPr lang="ar-EG" sz="4400" b="1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0936937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Idioms &amp; terms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Translate the following terms into Arabic?</a:t>
            </a:r>
          </a:p>
          <a:p>
            <a:r>
              <a:rPr lang="en-US" sz="4000" dirty="0" smtClean="0"/>
              <a:t>A vacant job</a:t>
            </a:r>
          </a:p>
          <a:p>
            <a:r>
              <a:rPr lang="en-US" sz="4000" dirty="0" smtClean="0"/>
              <a:t>To carry out a test on samples of …</a:t>
            </a:r>
            <a:r>
              <a:rPr lang="en-US" sz="4000" dirty="0" err="1" smtClean="0"/>
              <a:t>etc</a:t>
            </a:r>
            <a:endParaRPr lang="en-US" sz="4000" dirty="0" smtClean="0"/>
          </a:p>
          <a:p>
            <a:r>
              <a:rPr lang="en-US" sz="4000" dirty="0" smtClean="0"/>
              <a:t>To cement their relations with…</a:t>
            </a:r>
            <a:r>
              <a:rPr lang="en-US" sz="4000" dirty="0" err="1" smtClean="0"/>
              <a:t>etc</a:t>
            </a:r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3159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4000" dirty="0" smtClean="0"/>
              <a:t>(A </a:t>
            </a:r>
            <a:r>
              <a:rPr lang="en-US" sz="4000" dirty="0"/>
              <a:t>vacant </a:t>
            </a:r>
            <a:r>
              <a:rPr lang="en-US" sz="4000" dirty="0" smtClean="0"/>
              <a:t>job) </a:t>
            </a:r>
            <a:r>
              <a:rPr lang="en-US" sz="4000" dirty="0"/>
              <a:t>can be translated as </a:t>
            </a:r>
            <a:r>
              <a:rPr lang="ar-EG" sz="4000" dirty="0" smtClean="0"/>
              <a:t>وظيفة شاغرة</a:t>
            </a:r>
          </a:p>
          <a:p>
            <a:pPr algn="just"/>
            <a:r>
              <a:rPr lang="en-US" sz="4000" dirty="0" smtClean="0"/>
              <a:t>(To carry out a test on samples of …</a:t>
            </a:r>
            <a:r>
              <a:rPr lang="en-US" sz="4000" dirty="0" err="1" smtClean="0"/>
              <a:t>etc</a:t>
            </a:r>
            <a:r>
              <a:rPr lang="en-US" sz="4000" dirty="0" smtClean="0"/>
              <a:t>) can be translated as </a:t>
            </a:r>
            <a:r>
              <a:rPr lang="ar-EG" sz="4000" dirty="0" smtClean="0"/>
              <a:t>يجري إختبارا على عينات من مادة ما ...إلخ</a:t>
            </a:r>
          </a:p>
          <a:p>
            <a:pPr algn="just"/>
            <a:r>
              <a:rPr lang="en-US" sz="4000" dirty="0" smtClean="0"/>
              <a:t>(</a:t>
            </a:r>
            <a:r>
              <a:rPr lang="en-US" sz="4000" dirty="0"/>
              <a:t>To cement their relations with…</a:t>
            </a:r>
            <a:r>
              <a:rPr lang="en-US" sz="4000" dirty="0" err="1"/>
              <a:t>etc</a:t>
            </a:r>
            <a:endParaRPr lang="en-US" sz="4000" dirty="0"/>
          </a:p>
          <a:p>
            <a:pPr algn="just"/>
            <a:r>
              <a:rPr lang="en-US" sz="4000" dirty="0" smtClean="0"/>
              <a:t>) </a:t>
            </a:r>
            <a:r>
              <a:rPr lang="en-US" sz="4000" dirty="0"/>
              <a:t>can be translated as </a:t>
            </a:r>
            <a:r>
              <a:rPr lang="ar-EG" sz="4000" dirty="0" smtClean="0"/>
              <a:t>يدعمون أو يعززون علاقاتهم مع ....إلخ</a:t>
            </a:r>
            <a:endParaRPr lang="ar-EG" sz="4000" dirty="0"/>
          </a:p>
          <a:p>
            <a:pPr algn="just"/>
            <a:endParaRPr lang="ar-EG" sz="4800" dirty="0"/>
          </a:p>
          <a:p>
            <a:pPr algn="just"/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18855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352</Words>
  <Application>Microsoft Office PowerPoint</Application>
  <PresentationFormat>On-screen Show (4:3)</PresentationFormat>
  <Paragraphs>39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Mass media material ثانية إذاعة</vt:lpstr>
      <vt:lpstr>Idioms &amp; terms</vt:lpstr>
      <vt:lpstr>PowerPoint Presentation</vt:lpstr>
      <vt:lpstr>Idioms &amp; terms</vt:lpstr>
      <vt:lpstr>PowerPoint Presentation</vt:lpstr>
      <vt:lpstr>Idioms &amp; terms</vt:lpstr>
      <vt:lpstr>PowerPoint Presentation</vt:lpstr>
      <vt:lpstr>Idioms &amp; terms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nile</dc:creator>
  <cp:lastModifiedBy>nile</cp:lastModifiedBy>
  <cp:revision>44</cp:revision>
  <dcterms:created xsi:type="dcterms:W3CDTF">2006-08-16T00:00:00Z</dcterms:created>
  <dcterms:modified xsi:type="dcterms:W3CDTF">2020-03-27T18:54:05Z</dcterms:modified>
</cp:coreProperties>
</file>