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Civil war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The Arab league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The international community</a:t>
            </a: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200" dirty="0" smtClean="0"/>
              <a:t>(</a:t>
            </a:r>
            <a:r>
              <a:rPr lang="en-US" sz="5200" dirty="0" smtClean="0"/>
              <a:t>Civil war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حرب أهلية</a:t>
            </a:r>
            <a:endParaRPr lang="ar-EG" sz="5200" dirty="0" smtClean="0"/>
          </a:p>
          <a:p>
            <a:r>
              <a:rPr lang="en-US" sz="5200" dirty="0"/>
              <a:t>(The Arab </a:t>
            </a:r>
            <a:r>
              <a:rPr lang="en-US" sz="5200" dirty="0" smtClean="0"/>
              <a:t>league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الجامعة العربية</a:t>
            </a:r>
            <a:endParaRPr lang="ar-EG" sz="5200" dirty="0" smtClean="0"/>
          </a:p>
          <a:p>
            <a:r>
              <a:rPr lang="en-US" sz="5200" dirty="0"/>
              <a:t>(The international </a:t>
            </a:r>
            <a:r>
              <a:rPr lang="en-US" sz="5200" dirty="0" smtClean="0"/>
              <a:t>community</a:t>
            </a:r>
            <a:r>
              <a:rPr lang="en-US" sz="5200" dirty="0" smtClean="0"/>
              <a:t>) </a:t>
            </a:r>
            <a:r>
              <a:rPr lang="en-US" sz="5200" dirty="0"/>
              <a:t>can be translated as </a:t>
            </a:r>
            <a:r>
              <a:rPr lang="ar-EG" sz="5200" dirty="0" smtClean="0"/>
              <a:t>المجتمع الدولي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The reconstruction of a city – town </a:t>
            </a:r>
            <a:endParaRPr lang="en-US" dirty="0"/>
          </a:p>
          <a:p>
            <a:r>
              <a:rPr lang="en-US" dirty="0" smtClean="0"/>
              <a:t>A registered student (e.g.) at Cairo university</a:t>
            </a:r>
            <a:endParaRPr lang="en-US" dirty="0"/>
          </a:p>
          <a:p>
            <a:r>
              <a:rPr lang="en-US" dirty="0" smtClean="0"/>
              <a:t>To sponsor middle east peace efforts or process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300" dirty="0"/>
              <a:t>(The reconstruction of a city – town </a:t>
            </a:r>
          </a:p>
          <a:p>
            <a:r>
              <a:rPr lang="en-US" sz="4300" dirty="0" smtClean="0"/>
              <a:t>) </a:t>
            </a:r>
            <a:r>
              <a:rPr lang="en-US" sz="4300" dirty="0"/>
              <a:t>can be translated as </a:t>
            </a:r>
            <a:r>
              <a:rPr lang="ar-EG" sz="4300" dirty="0" smtClean="0"/>
              <a:t>إعادة تعمير أو إعمار مدينة أو بلدة (</a:t>
            </a:r>
            <a:endParaRPr lang="ar-EG" sz="4300" dirty="0"/>
          </a:p>
          <a:p>
            <a:r>
              <a:rPr lang="en-US" sz="4000" dirty="0"/>
              <a:t>(A registered student (e.g.) at Cairo </a:t>
            </a:r>
            <a:r>
              <a:rPr lang="en-US" sz="4000" dirty="0" smtClean="0"/>
              <a:t>university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طالب مسجل (على سبيل المثال في جامعة القاهرة)</a:t>
            </a:r>
            <a:endParaRPr lang="ar-EG" sz="4000" dirty="0"/>
          </a:p>
          <a:p>
            <a:r>
              <a:rPr lang="en-US" sz="4000" dirty="0" smtClean="0"/>
              <a:t>(</a:t>
            </a:r>
            <a:r>
              <a:rPr lang="en-US" sz="4000" dirty="0" smtClean="0"/>
              <a:t>To </a:t>
            </a:r>
            <a:r>
              <a:rPr lang="en-US" sz="4000" dirty="0"/>
              <a:t>sponsor middle east peace efforts or </a:t>
            </a:r>
            <a:r>
              <a:rPr lang="en-US" sz="4000" dirty="0" smtClean="0"/>
              <a:t>process</a:t>
            </a:r>
            <a:r>
              <a:rPr lang="en-US" sz="4000" dirty="0" smtClean="0"/>
              <a:t>) can be translated as </a:t>
            </a:r>
            <a:r>
              <a:rPr lang="ar-EG" sz="4000" dirty="0" smtClean="0"/>
              <a:t>يرعى أو يرعون جهود أو عملية السلام بالشرق الأوسط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In the waning years of his age</a:t>
            </a:r>
            <a:endParaRPr lang="en-US" sz="4400" b="1" dirty="0"/>
          </a:p>
          <a:p>
            <a:r>
              <a:rPr lang="en-US" sz="4400" b="1" dirty="0" smtClean="0"/>
              <a:t>To revive (peace process)</a:t>
            </a:r>
            <a:endParaRPr lang="en-US" sz="4400" b="1" dirty="0"/>
          </a:p>
          <a:p>
            <a:r>
              <a:rPr lang="en-US" sz="4400" b="1" dirty="0" smtClean="0"/>
              <a:t>House arrest (they put him under house arrest)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b="1" dirty="0" smtClean="0"/>
              <a:t>(</a:t>
            </a:r>
            <a:r>
              <a:rPr lang="en-US" sz="4400" b="1" dirty="0" smtClean="0"/>
              <a:t>In </a:t>
            </a:r>
            <a:r>
              <a:rPr lang="en-US" sz="4400" b="1" dirty="0"/>
              <a:t>the waning years of his </a:t>
            </a:r>
            <a:r>
              <a:rPr lang="en-US" sz="4400" b="1" dirty="0" smtClean="0"/>
              <a:t>age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في سنوات الضعف أو الوهن من عمره</a:t>
            </a:r>
            <a:endParaRPr lang="ar-EG" sz="4400" b="1" dirty="0"/>
          </a:p>
          <a:p>
            <a:r>
              <a:rPr lang="en-US" sz="4400" b="1" dirty="0"/>
              <a:t>(To revive (peace process</a:t>
            </a:r>
            <a:r>
              <a:rPr lang="en-US" sz="4400" b="1" dirty="0" smtClean="0"/>
              <a:t>)</a:t>
            </a:r>
            <a:r>
              <a:rPr lang="en-US" sz="4400" b="1" dirty="0" smtClean="0"/>
              <a:t>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يحيي (أو يعيد الحياة إلي) أو لعملية السلام</a:t>
            </a:r>
            <a:endParaRPr lang="ar-EG" sz="4400" b="1" dirty="0"/>
          </a:p>
          <a:p>
            <a:r>
              <a:rPr lang="en-US" sz="4400" b="1" dirty="0" smtClean="0"/>
              <a:t>(</a:t>
            </a:r>
            <a:r>
              <a:rPr lang="en-US" sz="4400" b="1" dirty="0" smtClean="0"/>
              <a:t>House </a:t>
            </a:r>
            <a:r>
              <a:rPr lang="en-US" sz="4400" b="1" dirty="0"/>
              <a:t>arrest (they put him under house arrest</a:t>
            </a:r>
            <a:r>
              <a:rPr lang="en-US" sz="4400" b="1" dirty="0" smtClean="0"/>
              <a:t>)</a:t>
            </a:r>
            <a:r>
              <a:rPr lang="en-US" sz="4400" b="1" dirty="0" smtClean="0"/>
              <a:t>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وضعوه رهن الاعتقال بمنزله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Translate the following terms into Arabic?</a:t>
            </a:r>
          </a:p>
          <a:p>
            <a:r>
              <a:rPr lang="en-US" sz="4000" dirty="0" smtClean="0"/>
              <a:t>A vacant job</a:t>
            </a:r>
          </a:p>
          <a:p>
            <a:r>
              <a:rPr lang="en-US" sz="4000" dirty="0" smtClean="0"/>
              <a:t>To carry out a test on samples of …</a:t>
            </a:r>
            <a:r>
              <a:rPr lang="en-US" sz="4000" dirty="0" err="1" smtClean="0"/>
              <a:t>etc</a:t>
            </a:r>
            <a:endParaRPr lang="en-US" sz="4000" dirty="0" smtClean="0"/>
          </a:p>
          <a:p>
            <a:r>
              <a:rPr lang="en-US" sz="4000" dirty="0" smtClean="0"/>
              <a:t>To cement their relations with…</a:t>
            </a:r>
            <a:r>
              <a:rPr lang="en-US" sz="4000" dirty="0" err="1" smtClean="0"/>
              <a:t>etc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4000" dirty="0" smtClean="0"/>
              <a:t>(A </a:t>
            </a:r>
            <a:r>
              <a:rPr lang="en-US" sz="4000" dirty="0"/>
              <a:t>vacant </a:t>
            </a:r>
            <a:r>
              <a:rPr lang="en-US" sz="4000" dirty="0" smtClean="0"/>
              <a:t>job) </a:t>
            </a:r>
            <a:r>
              <a:rPr lang="en-US" sz="4000" dirty="0"/>
              <a:t>can be translated as </a:t>
            </a:r>
            <a:r>
              <a:rPr lang="ar-EG" sz="4000" dirty="0" smtClean="0"/>
              <a:t>وظيفة شاغرة</a:t>
            </a:r>
          </a:p>
          <a:p>
            <a:pPr algn="just"/>
            <a:r>
              <a:rPr lang="en-US" sz="4000" dirty="0" smtClean="0"/>
              <a:t>(To carry out a test on samples of …</a:t>
            </a:r>
            <a:r>
              <a:rPr lang="en-US" sz="4000" dirty="0" err="1" smtClean="0"/>
              <a:t>etc</a:t>
            </a:r>
            <a:r>
              <a:rPr lang="en-US" sz="4000" dirty="0" smtClean="0"/>
              <a:t>) can be translated as </a:t>
            </a:r>
            <a:r>
              <a:rPr lang="ar-EG" sz="4000" dirty="0" smtClean="0"/>
              <a:t>يجري إختبارا على عينات من مادة ما ...إلخ</a:t>
            </a:r>
          </a:p>
          <a:p>
            <a:pPr algn="just"/>
            <a:r>
              <a:rPr lang="en-US" sz="4000" dirty="0" smtClean="0"/>
              <a:t>(</a:t>
            </a:r>
            <a:r>
              <a:rPr lang="en-US" sz="4000" dirty="0"/>
              <a:t>To cement their relations with…</a:t>
            </a:r>
            <a:r>
              <a:rPr lang="en-US" sz="4000" dirty="0" err="1"/>
              <a:t>etc</a:t>
            </a:r>
            <a:endParaRPr lang="en-US" sz="4000" dirty="0"/>
          </a:p>
          <a:p>
            <a:pPr algn="just"/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يدعمون أو يعززون علاقاتهم مع ....إلخ</a:t>
            </a:r>
            <a:endParaRPr lang="ar-EG" sz="4000" dirty="0"/>
          </a:p>
          <a:p>
            <a:pPr algn="just"/>
            <a:endParaRPr lang="ar-EG" sz="4800" dirty="0"/>
          </a:p>
          <a:p>
            <a:pPr algn="just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041885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352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Mass media material ثانية إذاعة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44</cp:revision>
  <dcterms:created xsi:type="dcterms:W3CDTF">2006-08-16T00:00:00Z</dcterms:created>
  <dcterms:modified xsi:type="dcterms:W3CDTF">2020-03-27T18:54:05Z</dcterms:modified>
</cp:coreProperties>
</file>