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17" r:id="rId3"/>
    <p:sldId id="316" r:id="rId4"/>
    <p:sldId id="288" r:id="rId5"/>
    <p:sldId id="289" r:id="rId6"/>
    <p:sldId id="290" r:id="rId7"/>
    <p:sldId id="291" r:id="rId8"/>
    <p:sldId id="292" r:id="rId9"/>
    <p:sldId id="293" r:id="rId10"/>
    <p:sldId id="29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smtClean="0"/>
              <a:t>Mass media material</a:t>
            </a:r>
            <a:r>
              <a:rPr lang="ar-EG" b="1" dirty="0" smtClean="0"/>
              <a:t/>
            </a:r>
            <a:br>
              <a:rPr lang="ar-EG" b="1" dirty="0" smtClean="0"/>
            </a:br>
            <a:r>
              <a:rPr lang="ar-EG" b="1" dirty="0" smtClean="0"/>
              <a:t>ثانية عام</a:t>
            </a:r>
            <a:endParaRPr lang="en-US" b="1" dirty="0"/>
          </a:p>
        </p:txBody>
      </p:sp>
      <p:sp>
        <p:nvSpPr>
          <p:cNvPr id="3" name="Subtitle 2"/>
          <p:cNvSpPr>
            <a:spLocks noGrp="1"/>
          </p:cNvSpPr>
          <p:nvPr>
            <p:ph type="subTitle" idx="1"/>
          </p:nvPr>
        </p:nvSpPr>
        <p:spPr/>
        <p:txBody>
          <a:bodyPr>
            <a:normAutofit fontScale="92500" lnSpcReduction="20000"/>
          </a:bodyPr>
          <a:lstStyle/>
          <a:p>
            <a:r>
              <a:rPr lang="ar-EG" b="1" dirty="0" smtClean="0"/>
              <a:t>أ.م.د/محمد عمارة</a:t>
            </a:r>
          </a:p>
          <a:p>
            <a:r>
              <a:rPr lang="ar-EG" b="1" dirty="0" smtClean="0"/>
              <a:t>أستاذ </a:t>
            </a:r>
            <a:r>
              <a:rPr lang="ar-EG" b="1" dirty="0"/>
              <a:t>مساعد بقسم الإذاعة والتليفزيون</a:t>
            </a:r>
          </a:p>
          <a:p>
            <a:r>
              <a:rPr lang="ar-EG" b="1" dirty="0"/>
              <a:t>ووكيل كلية الإعلام لشؤن خدمة البيئة وتنمية المجتمع - جامعة جنوب الوادي</a:t>
            </a:r>
          </a:p>
        </p:txBody>
      </p:sp>
    </p:spTree>
    <p:extLst>
      <p:ext uri="{BB962C8B-B14F-4D97-AF65-F5344CB8AC3E}">
        <p14:creationId xmlns:p14="http://schemas.microsoft.com/office/powerpoint/2010/main" val="28343551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ar-EG" smtClean="0"/>
              <a:t>إنتهت المحاضرة</a:t>
            </a:r>
          </a:p>
          <a:p>
            <a:pPr marL="0" indent="0" algn="ctr">
              <a:buNone/>
            </a:pPr>
            <a:endParaRPr lang="en-US"/>
          </a:p>
        </p:txBody>
      </p:sp>
    </p:spTree>
    <p:extLst>
      <p:ext uri="{BB962C8B-B14F-4D97-AF65-F5344CB8AC3E}">
        <p14:creationId xmlns:p14="http://schemas.microsoft.com/office/powerpoint/2010/main" val="1660825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1.	Translate the following into </a:t>
            </a:r>
            <a:r>
              <a:rPr lang="en-US" b="1" dirty="0" smtClean="0"/>
              <a:t>Arabic </a:t>
            </a:r>
            <a:r>
              <a:rPr lang="en-US" b="1" dirty="0"/>
              <a:t>:</a:t>
            </a:r>
          </a:p>
        </p:txBody>
      </p:sp>
      <p:sp>
        <p:nvSpPr>
          <p:cNvPr id="3" name="Content Placeholder 2"/>
          <p:cNvSpPr>
            <a:spLocks noGrp="1"/>
          </p:cNvSpPr>
          <p:nvPr>
            <p:ph idx="1"/>
          </p:nvPr>
        </p:nvSpPr>
        <p:spPr/>
        <p:txBody>
          <a:bodyPr>
            <a:normAutofit fontScale="92500"/>
          </a:bodyPr>
          <a:lstStyle/>
          <a:p>
            <a:pPr marL="0" indent="0" algn="just">
              <a:buNone/>
            </a:pPr>
            <a:r>
              <a:rPr lang="en-US" sz="4800" b="1" dirty="0" smtClean="0"/>
              <a:t>           This </a:t>
            </a:r>
            <a:r>
              <a:rPr lang="en-US" sz="4800" b="1" dirty="0"/>
              <a:t>farm forum concept has been adopted by many countries including Egypt . UNESCO helped sponsor a forum project in India which appears to have achieved favorable </a:t>
            </a:r>
            <a:r>
              <a:rPr lang="en-US" sz="4800" b="1" dirty="0" smtClean="0"/>
              <a:t>results</a:t>
            </a:r>
            <a:r>
              <a:rPr lang="en-US" sz="4800" b="1" dirty="0"/>
              <a:t>.</a:t>
            </a:r>
            <a:endParaRPr lang="en-US" sz="4800" b="1" dirty="0"/>
          </a:p>
        </p:txBody>
      </p:sp>
    </p:spTree>
    <p:extLst>
      <p:ext uri="{BB962C8B-B14F-4D97-AF65-F5344CB8AC3E}">
        <p14:creationId xmlns:p14="http://schemas.microsoft.com/office/powerpoint/2010/main" val="3680590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rmAutofit fontScale="77500" lnSpcReduction="20000"/>
          </a:bodyPr>
          <a:lstStyle/>
          <a:p>
            <a:pPr marL="0" indent="0" algn="just">
              <a:buNone/>
            </a:pPr>
            <a:r>
              <a:rPr lang="en-US" sz="4800" b="1" dirty="0" smtClean="0"/>
              <a:t>          Whether </a:t>
            </a:r>
            <a:r>
              <a:rPr lang="en-US" sz="4800" b="1" dirty="0"/>
              <a:t>radio and television are used for the more general nation  building objectives of a country or whether broadcasting is used in the educational / instructional sense, the electronic media can help developed and developing countries overcome problems if they are utilized in an imaginative manner . </a:t>
            </a:r>
            <a:endParaRPr lang="en-US" sz="4800" b="1" dirty="0"/>
          </a:p>
        </p:txBody>
      </p:sp>
    </p:spTree>
    <p:extLst>
      <p:ext uri="{BB962C8B-B14F-4D97-AF65-F5344CB8AC3E}">
        <p14:creationId xmlns:p14="http://schemas.microsoft.com/office/powerpoint/2010/main" val="28674168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International ( Gross – Cultural ) Broadcasting : </a:t>
            </a:r>
            <a:endParaRPr lang="en-US" b="1" dirty="0"/>
          </a:p>
        </p:txBody>
      </p:sp>
      <p:sp>
        <p:nvSpPr>
          <p:cNvPr id="3" name="Content Placeholder 2"/>
          <p:cNvSpPr>
            <a:spLocks noGrp="1"/>
          </p:cNvSpPr>
          <p:nvPr>
            <p:ph idx="1"/>
          </p:nvPr>
        </p:nvSpPr>
        <p:spPr/>
        <p:txBody>
          <a:bodyPr>
            <a:normAutofit lnSpcReduction="10000"/>
          </a:bodyPr>
          <a:lstStyle/>
          <a:p>
            <a:pPr marL="0" indent="0" algn="just">
              <a:buNone/>
            </a:pPr>
            <a:r>
              <a:rPr lang="en-US" sz="4400" b="1" dirty="0" smtClean="0"/>
              <a:t>          The </a:t>
            </a:r>
            <a:r>
              <a:rPr lang="en-US" sz="4400" b="1" dirty="0"/>
              <a:t>terms international broadcasting and cross-cultural broadcasting refer to the same thing , although cross – cultural broadcasting may be more descriptive of the actual function of the service . </a:t>
            </a:r>
            <a:endParaRPr lang="en-US" sz="4400" b="1" dirty="0"/>
          </a:p>
        </p:txBody>
      </p:sp>
    </p:spTree>
    <p:extLst>
      <p:ext uri="{BB962C8B-B14F-4D97-AF65-F5344CB8AC3E}">
        <p14:creationId xmlns:p14="http://schemas.microsoft.com/office/powerpoint/2010/main" val="829986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dirty="0"/>
          </a:p>
        </p:txBody>
      </p:sp>
      <p:sp>
        <p:nvSpPr>
          <p:cNvPr id="3" name="Content Placeholder 2"/>
          <p:cNvSpPr>
            <a:spLocks noGrp="1"/>
          </p:cNvSpPr>
          <p:nvPr>
            <p:ph idx="1"/>
          </p:nvPr>
        </p:nvSpPr>
        <p:spPr/>
        <p:txBody>
          <a:bodyPr>
            <a:normAutofit fontScale="92500"/>
          </a:bodyPr>
          <a:lstStyle/>
          <a:p>
            <a:pPr marL="0" indent="0" algn="just">
              <a:buNone/>
            </a:pPr>
            <a:r>
              <a:rPr lang="en-US" sz="4400" b="1" dirty="0"/>
              <a:t>International broadcasting is any broadcasting signal which is intended to be received by a country or countries other than the one in which the signal originates . This can be accomplished directly or by the intermediary of relay stations . </a:t>
            </a:r>
            <a:endParaRPr lang="en-US" sz="4400" b="1" dirty="0"/>
          </a:p>
        </p:txBody>
      </p:sp>
    </p:spTree>
    <p:extLst>
      <p:ext uri="{BB962C8B-B14F-4D97-AF65-F5344CB8AC3E}">
        <p14:creationId xmlns:p14="http://schemas.microsoft.com/office/powerpoint/2010/main" val="10597125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smtClean="0"/>
              <a:t>الترجمة</a:t>
            </a:r>
            <a:br>
              <a:rPr lang="ar-EG" dirty="0" smtClean="0"/>
            </a:br>
            <a:endParaRPr lang="en-US" dirty="0"/>
          </a:p>
        </p:txBody>
      </p:sp>
      <p:sp>
        <p:nvSpPr>
          <p:cNvPr id="3" name="Content Placeholder 2"/>
          <p:cNvSpPr>
            <a:spLocks noGrp="1"/>
          </p:cNvSpPr>
          <p:nvPr>
            <p:ph idx="1"/>
          </p:nvPr>
        </p:nvSpPr>
        <p:spPr/>
        <p:txBody>
          <a:bodyPr>
            <a:normAutofit/>
          </a:bodyPr>
          <a:lstStyle/>
          <a:p>
            <a:pPr marL="0" indent="0" algn="just">
              <a:buNone/>
            </a:pPr>
            <a:r>
              <a:rPr lang="ar-EG" sz="4000" b="1" dirty="0" smtClean="0"/>
              <a:t>             </a:t>
            </a:r>
            <a:r>
              <a:rPr lang="ar-EG" sz="4000" b="1" dirty="0" smtClean="0"/>
              <a:t>و</a:t>
            </a:r>
            <a:r>
              <a:rPr lang="ar-EG" sz="4000" b="1" dirty="0" smtClean="0"/>
              <a:t>فكرة المنتدى الريفي هذه طبقتها عدة بلدان من بينها مصر. وساعدت هيئة اليونسكو في رعاية مشروع منتدى في الهند وهو مشروع يبدو أنه حقق نتائج طيبة. </a:t>
            </a:r>
            <a:endParaRPr lang="en-US" sz="4000" b="1" dirty="0"/>
          </a:p>
        </p:txBody>
      </p:sp>
    </p:spTree>
    <p:extLst>
      <p:ext uri="{BB962C8B-B14F-4D97-AF65-F5344CB8AC3E}">
        <p14:creationId xmlns:p14="http://schemas.microsoft.com/office/powerpoint/2010/main" val="27043124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dirty="0"/>
          </a:p>
        </p:txBody>
      </p:sp>
      <p:sp>
        <p:nvSpPr>
          <p:cNvPr id="3" name="Content Placeholder 2"/>
          <p:cNvSpPr>
            <a:spLocks noGrp="1"/>
          </p:cNvSpPr>
          <p:nvPr>
            <p:ph idx="1"/>
          </p:nvPr>
        </p:nvSpPr>
        <p:spPr/>
        <p:txBody>
          <a:bodyPr>
            <a:normAutofit/>
          </a:bodyPr>
          <a:lstStyle/>
          <a:p>
            <a:pPr marL="0" indent="0" algn="just">
              <a:buNone/>
            </a:pPr>
            <a:r>
              <a:rPr lang="ar-EG" b="1" dirty="0" smtClean="0"/>
              <a:t>                 </a:t>
            </a:r>
            <a:r>
              <a:rPr lang="ar-EG" b="1" dirty="0" smtClean="0"/>
              <a:t>وسواء يستخدم الراديو والتليفزيون في بلد ما لأهداف البناء القومي وهي الأهداف الأكثر شمولا، وتستخدم الأذاعة بالمفهوم التعلميمي التثقيفي، فان وسائل الاعلام الالكترونية تستطيع أن تعاون البلدان النامية والمتقدمة في التغلب على المشاكل لو إستخدمت بأسلوب لا يخلو من البراعة والخيال.</a:t>
            </a:r>
            <a:endParaRPr lang="ar-EG" b="1" dirty="0"/>
          </a:p>
        </p:txBody>
      </p:sp>
    </p:spTree>
    <p:extLst>
      <p:ext uri="{BB962C8B-B14F-4D97-AF65-F5344CB8AC3E}">
        <p14:creationId xmlns:p14="http://schemas.microsoft.com/office/powerpoint/2010/main" val="30813433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الاذاعة الدولية الموجهة لثقافات مختلفة</a:t>
            </a:r>
            <a:endParaRPr lang="en-US" dirty="0"/>
          </a:p>
        </p:txBody>
      </p:sp>
      <p:sp>
        <p:nvSpPr>
          <p:cNvPr id="3" name="Content Placeholder 2"/>
          <p:cNvSpPr>
            <a:spLocks noGrp="1"/>
          </p:cNvSpPr>
          <p:nvPr>
            <p:ph idx="1"/>
          </p:nvPr>
        </p:nvSpPr>
        <p:spPr/>
        <p:txBody>
          <a:bodyPr>
            <a:normAutofit/>
          </a:bodyPr>
          <a:lstStyle/>
          <a:p>
            <a:pPr marL="0" indent="0" algn="r">
              <a:buNone/>
            </a:pPr>
            <a:r>
              <a:rPr lang="ar-EG" sz="4000" b="1" dirty="0" smtClean="0"/>
              <a:t>الإصطلاحان الإذاعة الدولية والاذاعة الموجهة لثقافات مختلفة يشيران إلى نفس الشيء، وإن كان إصطلاح الإذاعة الموجهة لثقافات مختلفة قد يكون أكثر وصفا للوظيفة الفعلية لهذه الخدمة الاذاعية.</a:t>
            </a:r>
            <a:endParaRPr lang="en-US" sz="4000" b="1" dirty="0"/>
          </a:p>
        </p:txBody>
      </p:sp>
    </p:spTree>
    <p:extLst>
      <p:ext uri="{BB962C8B-B14F-4D97-AF65-F5344CB8AC3E}">
        <p14:creationId xmlns:p14="http://schemas.microsoft.com/office/powerpoint/2010/main" val="2296765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dirty="0"/>
          </a:p>
        </p:txBody>
      </p:sp>
      <p:sp>
        <p:nvSpPr>
          <p:cNvPr id="3" name="Content Placeholder 2"/>
          <p:cNvSpPr>
            <a:spLocks noGrp="1"/>
          </p:cNvSpPr>
          <p:nvPr>
            <p:ph idx="1"/>
          </p:nvPr>
        </p:nvSpPr>
        <p:spPr/>
        <p:txBody>
          <a:bodyPr>
            <a:normAutofit/>
          </a:bodyPr>
          <a:lstStyle/>
          <a:p>
            <a:pPr marL="0" indent="0" algn="r">
              <a:buNone/>
            </a:pPr>
            <a:r>
              <a:rPr lang="ar-EG" sz="4000" b="1" dirty="0" smtClean="0"/>
              <a:t>والاذاعة الدولية هي أي إرسال إذاعي مقصود منه أن تستقبله دولة أو دول خلاف تلك التي ينشأ منها الارسال . وهذا يمكن تحقيقه مباشرة أو بوسيط في محطات التقوية.</a:t>
            </a:r>
            <a:endParaRPr lang="en-US" sz="4000" b="1" dirty="0"/>
          </a:p>
        </p:txBody>
      </p:sp>
    </p:spTree>
    <p:extLst>
      <p:ext uri="{BB962C8B-B14F-4D97-AF65-F5344CB8AC3E}">
        <p14:creationId xmlns:p14="http://schemas.microsoft.com/office/powerpoint/2010/main" val="8029312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TotalTime>
  <Words>323</Words>
  <Application>Microsoft Office PowerPoint</Application>
  <PresentationFormat>On-screen Show (4:3)</PresentationFormat>
  <Paragraphs>17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Mass media material ثانية عام</vt:lpstr>
      <vt:lpstr>1. Translate the following into Arabic :</vt:lpstr>
      <vt:lpstr>PowerPoint Presentation</vt:lpstr>
      <vt:lpstr>International ( Gross – Cultural ) Broadcasting : </vt:lpstr>
      <vt:lpstr>PowerPoint Presentation</vt:lpstr>
      <vt:lpstr>الترجمة </vt:lpstr>
      <vt:lpstr>PowerPoint Presentation</vt:lpstr>
      <vt:lpstr>الاذاعة الدولية الموجهة لثقافات مختلفة</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nile</dc:creator>
  <cp:lastModifiedBy>nile</cp:lastModifiedBy>
  <cp:revision>35</cp:revision>
  <dcterms:created xsi:type="dcterms:W3CDTF">2006-08-16T00:00:00Z</dcterms:created>
  <dcterms:modified xsi:type="dcterms:W3CDTF">2020-03-27T16:12:46Z</dcterms:modified>
</cp:coreProperties>
</file>