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9934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15434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EG" sz="4800" dirty="0" smtClean="0"/>
          </a:p>
        </p:txBody>
      </p:sp>
    </p:spTree>
    <p:extLst>
      <p:ext uri="{BB962C8B-B14F-4D97-AF65-F5344CB8AC3E}">
        <p14:creationId xmlns:p14="http://schemas.microsoft.com/office/powerpoint/2010/main" val="142886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89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444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37978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419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A violation</a:t>
            </a:r>
            <a:r>
              <a:rPr lang="en-US" sz="5400" dirty="0" smtClean="0"/>
              <a:t> 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U.N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offensive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defensive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33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17851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41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4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52312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10388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66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42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44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7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5200" dirty="0"/>
              <a:t>(A violation 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إنتهاك أو خرق</a:t>
            </a:r>
            <a:endParaRPr lang="ar-EG" sz="5200" dirty="0" smtClean="0"/>
          </a:p>
          <a:p>
            <a:r>
              <a:rPr lang="en-US" sz="5200" dirty="0"/>
              <a:t>(</a:t>
            </a:r>
            <a:r>
              <a:rPr lang="en-US" sz="5200" dirty="0" smtClean="0"/>
              <a:t>U.N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إختصار للأمم المتحدة</a:t>
            </a:r>
            <a:endParaRPr lang="ar-EG" sz="5200" dirty="0" smtClean="0"/>
          </a:p>
          <a:p>
            <a:r>
              <a:rPr lang="en-US" sz="5200" dirty="0"/>
              <a:t>(offensive) </a:t>
            </a:r>
            <a:r>
              <a:rPr lang="en-US" sz="5200" dirty="0"/>
              <a:t>can be translated as </a:t>
            </a:r>
            <a:r>
              <a:rPr lang="ar-EG" sz="5200" dirty="0" smtClean="0"/>
              <a:t>هجومي</a:t>
            </a:r>
            <a:endParaRPr lang="en-US" sz="5200" dirty="0" smtClean="0"/>
          </a:p>
          <a:p>
            <a:r>
              <a:rPr lang="en-US" sz="5200" dirty="0"/>
              <a:t>(defensive) </a:t>
            </a:r>
            <a:r>
              <a:rPr lang="en-US" sz="5200" dirty="0"/>
              <a:t>can be translated as </a:t>
            </a:r>
            <a:r>
              <a:rPr lang="ar-EG" sz="5200" dirty="0" smtClean="0"/>
              <a:t>دفاعي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3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Norway</a:t>
            </a:r>
            <a:endParaRPr lang="en-US" dirty="0"/>
          </a:p>
          <a:p>
            <a:r>
              <a:rPr lang="en-US" dirty="0" smtClean="0"/>
              <a:t>Donor nation</a:t>
            </a:r>
            <a:endParaRPr lang="en-US" dirty="0"/>
          </a:p>
          <a:p>
            <a:r>
              <a:rPr lang="en-US" dirty="0" smtClean="0"/>
              <a:t>To exaggerate</a:t>
            </a:r>
            <a:endParaRPr lang="en-US" dirty="0"/>
          </a:p>
          <a:p>
            <a:r>
              <a:rPr lang="en-US" dirty="0" smtClean="0"/>
              <a:t>To estimate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300" dirty="0"/>
              <a:t>(</a:t>
            </a:r>
            <a:r>
              <a:rPr lang="en-US" sz="4300" dirty="0" smtClean="0"/>
              <a:t>Norway</a:t>
            </a:r>
            <a:r>
              <a:rPr lang="en-US" sz="4300" dirty="0" smtClean="0"/>
              <a:t>) </a:t>
            </a:r>
            <a:r>
              <a:rPr lang="en-US" sz="4300" dirty="0"/>
              <a:t>can be translated as </a:t>
            </a:r>
            <a:r>
              <a:rPr lang="ar-EG" sz="4300" dirty="0" smtClean="0"/>
              <a:t>النرويج (</a:t>
            </a:r>
            <a:endParaRPr lang="ar-EG" sz="4300" dirty="0"/>
          </a:p>
          <a:p>
            <a:r>
              <a:rPr lang="en-US" sz="4000" dirty="0"/>
              <a:t>(Donor </a:t>
            </a:r>
            <a:r>
              <a:rPr lang="en-US" sz="4000" dirty="0" smtClean="0"/>
              <a:t>nation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دول أو أمم مانحة</a:t>
            </a:r>
            <a:endParaRPr lang="ar-EG" sz="4000" dirty="0"/>
          </a:p>
          <a:p>
            <a:r>
              <a:rPr lang="en-US" sz="4000" dirty="0"/>
              <a:t>(To </a:t>
            </a:r>
            <a:r>
              <a:rPr lang="en-US" sz="4000" dirty="0" smtClean="0"/>
              <a:t>exaggerate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يبالغ ( يضخم)</a:t>
            </a:r>
            <a:endParaRPr lang="ar-EG" sz="4000" dirty="0"/>
          </a:p>
          <a:p>
            <a:r>
              <a:rPr lang="en-US" sz="4000" dirty="0"/>
              <a:t>(To </a:t>
            </a:r>
            <a:r>
              <a:rPr lang="en-US" sz="4000" dirty="0" smtClean="0"/>
              <a:t>estimate</a:t>
            </a:r>
            <a:r>
              <a:rPr lang="en-US" sz="4000" dirty="0" smtClean="0"/>
              <a:t>) </a:t>
            </a:r>
            <a:r>
              <a:rPr lang="en-US" sz="4000" dirty="0"/>
              <a:t>can be translated </a:t>
            </a:r>
            <a:r>
              <a:rPr lang="en-US" sz="4000" dirty="0" smtClean="0"/>
              <a:t>as</a:t>
            </a:r>
            <a:r>
              <a:rPr lang="ar-EG" sz="4000" dirty="0" smtClean="0"/>
              <a:t>يقدر أو يقدرون</a:t>
            </a:r>
            <a:endParaRPr lang="ar-EG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An embargo</a:t>
            </a:r>
            <a:endParaRPr lang="en-US" sz="4400" b="1" dirty="0"/>
          </a:p>
          <a:p>
            <a:r>
              <a:rPr lang="en-US" sz="4400" b="1" dirty="0" smtClean="0"/>
              <a:t>Western sanctions</a:t>
            </a:r>
            <a:endParaRPr lang="en-US" sz="4400" b="1" dirty="0"/>
          </a:p>
          <a:p>
            <a:r>
              <a:rPr lang="en-US" sz="4400" b="1" dirty="0" smtClean="0"/>
              <a:t>Trading partner</a:t>
            </a:r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(An </a:t>
            </a:r>
            <a:r>
              <a:rPr lang="en-US" sz="4400" b="1" dirty="0" smtClean="0"/>
              <a:t>embargo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حظر</a:t>
            </a:r>
            <a:endParaRPr lang="ar-EG" sz="4400" b="1" dirty="0"/>
          </a:p>
          <a:p>
            <a:r>
              <a:rPr lang="en-US" sz="4400" b="1" dirty="0"/>
              <a:t>(Western </a:t>
            </a:r>
            <a:r>
              <a:rPr lang="en-US" sz="4400" b="1" dirty="0" smtClean="0"/>
              <a:t>sanctions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عقوبات غريبة</a:t>
            </a:r>
            <a:endParaRPr lang="ar-EG" sz="4400" b="1" dirty="0"/>
          </a:p>
          <a:p>
            <a:r>
              <a:rPr lang="en-US" sz="4400" b="1" dirty="0"/>
              <a:t>(Trading </a:t>
            </a:r>
            <a:r>
              <a:rPr lang="en-US" sz="4400" b="1" dirty="0" smtClean="0"/>
              <a:t>partner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شريك تجاري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180</Words>
  <Application>Microsoft Office PowerPoint</Application>
  <PresentationFormat>On-screen Show (4:3)</PresentationFormat>
  <Paragraphs>32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Mass media material ثانية إذاعة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35</cp:revision>
  <dcterms:created xsi:type="dcterms:W3CDTF">2006-08-16T00:00:00Z</dcterms:created>
  <dcterms:modified xsi:type="dcterms:W3CDTF">2020-03-17T13:27:01Z</dcterms:modified>
</cp:coreProperties>
</file>