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828" r:id="rId2"/>
    <p:sldMasterId id="2147484190" r:id="rId3"/>
    <p:sldMasterId id="2147484323" r:id="rId4"/>
    <p:sldMasterId id="2147484664" r:id="rId5"/>
    <p:sldMasterId id="2147484669" r:id="rId6"/>
  </p:sldMasterIdLst>
  <p:notesMasterIdLst>
    <p:notesMasterId r:id="rId15"/>
  </p:notesMasterIdLst>
  <p:handoutMasterIdLst>
    <p:handoutMasterId r:id="rId16"/>
  </p:handoutMasterIdLst>
  <p:sldIdLst>
    <p:sldId id="279" r:id="rId7"/>
    <p:sldId id="367" r:id="rId8"/>
    <p:sldId id="370" r:id="rId9"/>
    <p:sldId id="371" r:id="rId10"/>
    <p:sldId id="372" r:id="rId11"/>
    <p:sldId id="373" r:id="rId12"/>
    <p:sldId id="412" r:id="rId13"/>
    <p:sldId id="29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12C372-BD08-4E2E-A163-7E019F93C88E}">
          <p14:sldIdLst>
            <p14:sldId id="279"/>
            <p14:sldId id="367"/>
            <p14:sldId id="370"/>
            <p14:sldId id="371"/>
            <p14:sldId id="372"/>
            <p14:sldId id="373"/>
            <p14:sldId id="412"/>
          </p14:sldIdLst>
        </p14:section>
        <p14:section name="Untitled Section" id="{0192D4B9-04C4-4E6F-88B1-D219C4714B6B}">
          <p14:sldIdLst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6306" autoAdjust="0"/>
    <p:restoredTop sz="94660"/>
  </p:normalViewPr>
  <p:slideViewPr>
    <p:cSldViewPr>
      <p:cViewPr varScale="1">
        <p:scale>
          <a:sx n="69" d="100"/>
          <a:sy n="69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64"/>
    </p:cViewPr>
  </p:sorter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70830-A80D-4A2F-A020-1FF760ABBCD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7F7E6-83A1-47D6-94B5-00976B77B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8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70C94-FD50-42B2-BEA3-340705AEA2A2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D3990-D98E-4F95-BB3E-082A39EFF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4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D3990-D98E-4F95-BB3E-082A39EFF7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1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0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5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1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88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6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7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5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19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0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27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9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28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05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0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887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24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6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8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47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6576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r" defTabSz="914400" rtl="1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r" defTabSz="914400" rtl="1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محمد السيسى\Desktop\media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31" y="2209799"/>
            <a:ext cx="5040560" cy="24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محمد السيسى\Desktop\جامعة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133600"/>
            <a:ext cx="5204590" cy="18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محمد السيسى\Desktop\جامعة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5927" r="1168" b="-5927"/>
          <a:stretch/>
        </p:blipFill>
        <p:spPr bwMode="auto">
          <a:xfrm>
            <a:off x="1882009" y="2669034"/>
            <a:ext cx="5204591" cy="21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3661">
        <p14:warp dir="in"/>
      </p:transition>
    </mc:Choice>
    <mc:Fallback xmlns="">
      <p:transition spd="slow" advClick="0" advTm="23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3889 L -0.00173 -0.288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1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00173 0.275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1219200" y="2286000"/>
            <a:ext cx="67818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ثالثا- دورالإعلام فى دعم التنمية</a:t>
            </a:r>
          </a:p>
          <a:p>
            <a:pPr algn="ctr"/>
            <a:endParaRPr lang="ar-EG" dirty="0" smtClean="0"/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79"/>
    </mc:Choice>
    <mc:Fallback xmlns="">
      <p:transition spd="slow" advTm="6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457200"/>
            <a:ext cx="7740000" cy="5760000"/>
          </a:xfrm>
        </p:spPr>
        <p:txBody>
          <a:bodyPr/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ar-EG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المجال الإقتصادى</a:t>
            </a:r>
            <a:endParaRPr lang="ar-SA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ar-EG" sz="3100" b="1" dirty="0" smtClean="0"/>
              <a:t> تبسيط المفاهيم والمصطلحات الإقتصادية التى يصعب فهمها مثل الناتج القومى والدخل المتوسط 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ar-EG" sz="3100" b="1" dirty="0" smtClean="0"/>
              <a:t>عرض البرامج الإقتصادية لمناقشة الخطط الإقتصادية الهامة وتوسيع رقعة الحوار 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ar-EG" sz="3100" b="1" dirty="0" smtClean="0"/>
              <a:t>التوعية الإستهلاكية لترشيد الإستهلاك والحد من الإسراف والتحذير من مخاطر التبعية الإقتصادية 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ar-EG" sz="3100" b="1" dirty="0" smtClean="0"/>
              <a:t>تهيئة المناخ للإستثمار والتنمية الاقتصادية لتحقيق الإكتفاء الذاتى 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ar-EG" sz="3100" b="1" dirty="0" smtClean="0"/>
              <a:t>بث روح الحشد والتعبئة لمواجهة التخلف .</a:t>
            </a:r>
          </a:p>
          <a:p>
            <a:endParaRPr lang="ar-EG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ar-SA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9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45614">
        <p14:prism isContent="1" isInverted="1"/>
      </p:transition>
    </mc:Choice>
    <mc:Fallback xmlns="">
      <p:transition spd="slow" advTm="3456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71200"/>
            <a:ext cx="7740000" cy="5220000"/>
          </a:xfrm>
        </p:spPr>
        <p:txBody>
          <a:bodyPr/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المجال السياسى</a:t>
            </a:r>
            <a:endParaRPr lang="ar-SA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يهدف الإعلام إلى بناء نظام سياسى متكامل يمنع احتكار السلطة ويضمن استقلالية القرار 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يعمل على دفع الأفراد للمشاركة السياسية للمساهمة      الفعالة فى صنع القرار 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حماية حقوق الانسان ومنع تعرضه لأى شكل من أشكال القمع السياسى من اعتقال وطرد وتعذيب 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تدعيم قيم العدل والشورى والمساواة والحرية 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التعبير عن آراء المواطنين وعرض مشكلاتهم والعمل على توعيتهم بالحقوق والواجبات .</a:t>
            </a:r>
          </a:p>
          <a:p>
            <a:endParaRPr lang="ar-EG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ar-SA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1668">
        <p14:prism isContent="1" isInverted="1"/>
      </p:transition>
    </mc:Choice>
    <mc:Fallback xmlns="">
      <p:transition spd="slow" advTm="151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3000" y="647400"/>
            <a:ext cx="7740000" cy="5220000"/>
          </a:xfrm>
        </p:spPr>
        <p:txBody>
          <a:bodyPr/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المجال الثقافى 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الحفاظ على الهوية الثقافية من خلال التمهيد لنقل التراث الثقافى من جيل إلى جيل آخر ومنع حدوث فجوات ثقافية تهدد بقاء فاعلية القيم والتقاليد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حماية ديمقراطية الثقافة باعتبارها إحدى الحقوق التى شملها الإعلان العالمى لحقوق الانسان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إزالة الرواسب الثقافية والقيم المادية الاستهلاكية   التى تقف عائقا أمام خطط التنمية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000" b="1" dirty="0" smtClean="0"/>
              <a:t>تشجيع الأفراد على الإبداع والابتكار والتجديد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0708">
        <p14:prism isContent="1" isInverted="1"/>
      </p:transition>
    </mc:Choice>
    <mc:Fallback xmlns="">
      <p:transition spd="slow" advTm="110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609600"/>
            <a:ext cx="7740000" cy="5220000"/>
          </a:xfrm>
        </p:spPr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المجال الاجتماعى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100" b="1" dirty="0" smtClean="0"/>
              <a:t>تدعيم النظام الاجتماعى القائم من خلال دعم القيم السائدة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100" b="1" dirty="0" smtClean="0"/>
              <a:t>إزالة القيم السلبية والتى تقف عائقا أمام التنمية والاتجاه إلى تجديد الأفكار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100" b="1" dirty="0" smtClean="0"/>
              <a:t>نقل التراث الاجتماعى من جي</a:t>
            </a:r>
            <a:r>
              <a:rPr lang="ar-SA" sz="3100" b="1" dirty="0" smtClean="0"/>
              <a:t>ل</a:t>
            </a:r>
            <a:r>
              <a:rPr lang="ar-EG" sz="3100" b="1" dirty="0" smtClean="0"/>
              <a:t> لآخر من أجل بث روح الترابط داخل المجتمع .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ar-EG" sz="3100" b="1" dirty="0" smtClean="0"/>
              <a:t>تهيئة المناخ الفكرى والثقافى ونشر الوعى فى سبيل تنفيذ برامج التنمية .</a:t>
            </a:r>
          </a:p>
          <a:p>
            <a:endParaRPr lang="ar-SA" sz="31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88">
        <p14:prism isContent="1" isInverted="1"/>
      </p:transition>
    </mc:Choice>
    <mc:Fallback xmlns="">
      <p:transition spd="slow" advTm="25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ى كلية\الاعلام والتنمية\التنمية معد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9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HASSAN\8902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2228"/>
            <a:ext cx="6045463" cy="57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4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iseño predeterminado">
  <a:themeElements>
    <a:clrScheme name="Diseño predeterminado 12">
      <a:dk1>
        <a:srgbClr val="2D2015"/>
      </a:dk1>
      <a:lt1>
        <a:srgbClr val="FFFFFF"/>
      </a:lt1>
      <a:dk2>
        <a:srgbClr val="523E26"/>
      </a:dk2>
      <a:lt2>
        <a:srgbClr val="DFC08D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ack-of-Books-PowerPoint-Templates-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2041</TotalTime>
  <Words>237</Words>
  <Application>Microsoft Office PowerPoint</Application>
  <PresentationFormat>On-screen Show (4:3)</PresentationFormat>
  <Paragraphs>24</Paragraphs>
  <Slides>8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Hardcover</vt:lpstr>
      <vt:lpstr>Opulent</vt:lpstr>
      <vt:lpstr>4_Diseño predeterminado</vt:lpstr>
      <vt:lpstr>5_Diseño predeterminado</vt:lpstr>
      <vt:lpstr>Stack-of-Books-PowerPoint-Templates-Standard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الإعلام ودوره فى التنمية من منطلق النظريات الغربية</dc:title>
  <dc:creator>ma7moud</dc:creator>
  <cp:lastModifiedBy>D Asmaa</cp:lastModifiedBy>
  <cp:revision>647</cp:revision>
  <dcterms:created xsi:type="dcterms:W3CDTF">2006-08-16T00:00:00Z</dcterms:created>
  <dcterms:modified xsi:type="dcterms:W3CDTF">2020-03-22T19:33:08Z</dcterms:modified>
</cp:coreProperties>
</file>