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8EC-14F2-43A6-B3F8-61A70610941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9D9B-8EF2-49A2-A011-D4A7D08F0B23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8EC-14F2-43A6-B3F8-61A70610941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9D9B-8EF2-49A2-A011-D4A7D08F0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8EC-14F2-43A6-B3F8-61A70610941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9D9B-8EF2-49A2-A011-D4A7D08F0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8EC-14F2-43A6-B3F8-61A70610941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9D9B-8EF2-49A2-A011-D4A7D08F0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8EC-14F2-43A6-B3F8-61A70610941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9D9B-8EF2-49A2-A011-D4A7D08F0B2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8EC-14F2-43A6-B3F8-61A70610941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9D9B-8EF2-49A2-A011-D4A7D08F0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8EC-14F2-43A6-B3F8-61A70610941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9D9B-8EF2-49A2-A011-D4A7D08F0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8EC-14F2-43A6-B3F8-61A70610941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9D9B-8EF2-49A2-A011-D4A7D08F0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8EC-14F2-43A6-B3F8-61A70610941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9D9B-8EF2-49A2-A011-D4A7D08F0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8EC-14F2-43A6-B3F8-61A70610941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9D9B-8EF2-49A2-A011-D4A7D08F0B23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8EC-14F2-43A6-B3F8-61A70610941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E9D9B-8EF2-49A2-A011-D4A7D08F0B23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A6E08EC-14F2-43A6-B3F8-61A70610941B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FDE9D9B-8EF2-49A2-A011-D4A7D08F0B2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6588968"/>
          </a:xfrm>
        </p:spPr>
        <p:txBody>
          <a:bodyPr>
            <a:normAutofit/>
          </a:bodyPr>
          <a:lstStyle/>
          <a:p>
            <a:pPr algn="r"/>
            <a:r>
              <a:rPr lang="ar-EG" dirty="0" smtClean="0"/>
              <a:t>جامعة جنوب الوادى </a:t>
            </a:r>
            <a:br>
              <a:rPr lang="ar-EG" dirty="0" smtClean="0"/>
            </a:br>
            <a:r>
              <a:rPr lang="ar-EG" dirty="0" smtClean="0"/>
              <a:t>كلية الإعلام وتكنولوجيا الاتصال </a:t>
            </a:r>
            <a:br>
              <a:rPr lang="ar-EG" dirty="0" smtClean="0"/>
            </a:br>
            <a:r>
              <a:rPr lang="ar-EG" dirty="0" smtClean="0"/>
              <a:t>قسم الصحافة </a:t>
            </a:r>
            <a:br>
              <a:rPr lang="ar-EG" dirty="0" smtClean="0"/>
            </a:br>
            <a:r>
              <a:rPr lang="ar-EG" dirty="0" smtClean="0"/>
              <a:t>الفرقة الرابعة </a:t>
            </a:r>
            <a:br>
              <a:rPr lang="ar-EG" dirty="0" smtClean="0"/>
            </a:br>
            <a:r>
              <a:rPr lang="ar-EG" dirty="0"/>
              <a:t/>
            </a:r>
            <a:br>
              <a:rPr lang="ar-EG" dirty="0"/>
            </a:br>
            <a:r>
              <a:rPr lang="ar-EG" dirty="0" smtClean="0"/>
              <a:t>            </a:t>
            </a:r>
            <a:r>
              <a:rPr lang="ar-EG" dirty="0" smtClean="0">
                <a:solidFill>
                  <a:srgbClr val="FFFF00"/>
                </a:solidFill>
              </a:rPr>
              <a:t>سيكشن مادة ( مشروع التخرج )             </a:t>
            </a:r>
            <a:br>
              <a:rPr lang="ar-EG" dirty="0" smtClean="0">
                <a:solidFill>
                  <a:srgbClr val="FFFF00"/>
                </a:solidFill>
              </a:rPr>
            </a:br>
            <a:r>
              <a:rPr lang="ar-EG" dirty="0" smtClean="0">
                <a:solidFill>
                  <a:srgbClr val="FFFF00"/>
                </a:solidFill>
              </a:rPr>
              <a:t/>
            </a:r>
            <a:br>
              <a:rPr lang="ar-EG" dirty="0" smtClean="0">
                <a:solidFill>
                  <a:srgbClr val="FFFF00"/>
                </a:solidFill>
              </a:rPr>
            </a:br>
            <a:r>
              <a:rPr lang="ar-EG" dirty="0" smtClean="0"/>
              <a:t>                 </a:t>
            </a:r>
            <a:br>
              <a:rPr lang="ar-EG" dirty="0" smtClean="0"/>
            </a:br>
            <a:r>
              <a:rPr lang="ar-EG" dirty="0"/>
              <a:t> </a:t>
            </a:r>
            <a:r>
              <a:rPr lang="ar-EG" dirty="0" smtClean="0"/>
              <a:t>                                 مروة ابوالحجاج يعقوب </a:t>
            </a:r>
            <a:br>
              <a:rPr lang="ar-EG" dirty="0" smtClean="0"/>
            </a:br>
            <a:r>
              <a:rPr lang="ar-EG" dirty="0" smtClean="0"/>
              <a:t>                                    المعيدة بقسم الصحافة</a:t>
            </a:r>
            <a:br>
              <a:rPr lang="ar-EG" dirty="0" smtClean="0"/>
            </a:br>
            <a:r>
              <a:rPr lang="ar-EG" dirty="0" smtClean="0"/>
              <a:t>  </a:t>
            </a:r>
            <a:endParaRPr lang="en-US" dirty="0"/>
          </a:p>
        </p:txBody>
      </p:sp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63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164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64</TotalTime>
  <Words>3</Words>
  <Application>Microsoft Office PowerPoint</Application>
  <PresentationFormat>عرض على الشاشة (3:4)‏</PresentationFormat>
  <Paragraphs>1</Paragraphs>
  <Slides>1</Slides>
  <Notes>0</Notes>
  <HiddenSlides>0</HiddenSlides>
  <MMClips>1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Thatch</vt:lpstr>
      <vt:lpstr>جامعة جنوب الوادى  كلية الإعلام وتكنولوجيا الاتصال  قسم الصحافة  الفرقة الرابعة               سيكشن مادة ( مشروع التخرج )                                                                   مروة ابوالحجاج يعقوب                                      المعيدة بقسم الصحافة   </vt:lpstr>
    </vt:vector>
  </TitlesOfParts>
  <Company>by adguard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جامعة جنوب الوادى  كلية الإعلام وتكنولوجيا الاتصال  قسم الصحافة  الفرقة الرابعة               سيكشن مادة ( مشروع التخرج )                                                                   مروة ابوالحجاج يعقوب                                      المعيدة بقسم الصحافة</dc:title>
  <dc:creator>Ahmed Yaquob</dc:creator>
  <cp:lastModifiedBy>Windows 7</cp:lastModifiedBy>
  <cp:revision>3</cp:revision>
  <dcterms:created xsi:type="dcterms:W3CDTF">2020-03-21T14:01:46Z</dcterms:created>
  <dcterms:modified xsi:type="dcterms:W3CDTF">2020-03-21T18:35:15Z</dcterms:modified>
</cp:coreProperties>
</file>