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3732" r:id="rId3"/>
    <p:sldMasterId id="2147483828" r:id="rId4"/>
    <p:sldMasterId id="2147483900" r:id="rId5"/>
  </p:sldMasterIdLst>
  <p:notesMasterIdLst>
    <p:notesMasterId r:id="rId23"/>
  </p:notesMasterIdLst>
  <p:sldIdLst>
    <p:sldId id="279" r:id="rId6"/>
    <p:sldId id="256" r:id="rId7"/>
    <p:sldId id="257" r:id="rId8"/>
    <p:sldId id="258" r:id="rId9"/>
    <p:sldId id="260" r:id="rId10"/>
    <p:sldId id="261" r:id="rId11"/>
    <p:sldId id="262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9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765" autoAdjust="0"/>
    <p:restoredTop sz="94660"/>
  </p:normalViewPr>
  <p:slideViewPr>
    <p:cSldViewPr>
      <p:cViewPr varScale="1">
        <p:scale>
          <a:sx n="69" d="100"/>
          <a:sy n="69" d="100"/>
        </p:scale>
        <p:origin x="-156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A68A87-6A43-4336-9C0A-287C54D0B6FC}" type="doc">
      <dgm:prSet loTypeId="urn:microsoft.com/office/officeart/2005/8/layout/cycle2" loCatId="cycle" qsTypeId="urn:microsoft.com/office/officeart/2005/8/quickstyle/3d3" qsCatId="3D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1050B3DE-5443-4096-8EC4-66FC0D3BB410}">
      <dgm:prSet custT="1"/>
      <dgm:spPr/>
      <dgm:t>
        <a:bodyPr/>
        <a:lstStyle/>
        <a:p>
          <a:pPr rtl="1"/>
          <a:r>
            <a:rPr lang="ar-EG" sz="3600" b="1" dirty="0" smtClean="0"/>
            <a:t>مقدمة عامة عن الإعلام</a:t>
          </a:r>
          <a:endParaRPr lang="en-US" sz="3600" b="1" dirty="0" smtClean="0"/>
        </a:p>
        <a:p>
          <a:pPr rtl="1"/>
          <a:r>
            <a:rPr lang="ar-EG" sz="3400" b="1" dirty="0" smtClean="0"/>
            <a:t>مقدمة عامة عن التنمية </a:t>
          </a:r>
          <a:endParaRPr lang="en-US" sz="3400" b="1" dirty="0" smtClean="0"/>
        </a:p>
        <a:p>
          <a:pPr rtl="1"/>
          <a:r>
            <a:rPr lang="ar-EG" sz="3000" b="1" smtClean="0"/>
            <a:t>نظريات </a:t>
          </a:r>
          <a:r>
            <a:rPr lang="ar-EG" sz="3000" b="1" dirty="0" smtClean="0"/>
            <a:t>التنمية الغربية </a:t>
          </a:r>
          <a:endParaRPr lang="en-US" sz="3000" dirty="0">
            <a:cs typeface="David" pitchFamily="2" charset="-79"/>
          </a:endParaRPr>
        </a:p>
      </dgm:t>
    </dgm:pt>
    <dgm:pt modelId="{D38C0C71-D585-41EB-AA82-19269E8AB04F}" type="sibTrans" cxnId="{A5D4FBD0-2EA7-487A-8C02-0B67DE9E6C88}">
      <dgm:prSet/>
      <dgm:spPr/>
      <dgm:t>
        <a:bodyPr/>
        <a:lstStyle/>
        <a:p>
          <a:endParaRPr lang="en-US"/>
        </a:p>
      </dgm:t>
    </dgm:pt>
    <dgm:pt modelId="{37B553DD-5E16-4335-862F-CDFB23FA908C}" type="parTrans" cxnId="{A5D4FBD0-2EA7-487A-8C02-0B67DE9E6C88}">
      <dgm:prSet/>
      <dgm:spPr/>
      <dgm:t>
        <a:bodyPr/>
        <a:lstStyle/>
        <a:p>
          <a:endParaRPr lang="en-US"/>
        </a:p>
      </dgm:t>
    </dgm:pt>
    <dgm:pt modelId="{C0DF998D-29E7-44C2-A595-A47A2FF28DE0}" type="pres">
      <dgm:prSet presAssocID="{70A68A87-6A43-4336-9C0A-287C54D0B6F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4991990-F89E-4EE6-A04A-62999CF52140}" type="pres">
      <dgm:prSet presAssocID="{1050B3DE-5443-4096-8EC4-66FC0D3BB410}" presName="node" presStyleLbl="node1" presStyleIdx="0" presStyleCnt="1" custScaleX="111032" custRadScaleRad="99335" custRadScaleInc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0823AFB-F074-4765-8D5F-55FAD72646A6}" type="presOf" srcId="{70A68A87-6A43-4336-9C0A-287C54D0B6FC}" destId="{C0DF998D-29E7-44C2-A595-A47A2FF28DE0}" srcOrd="0" destOrd="0" presId="urn:microsoft.com/office/officeart/2005/8/layout/cycle2"/>
    <dgm:cxn modelId="{A5D4FBD0-2EA7-487A-8C02-0B67DE9E6C88}" srcId="{70A68A87-6A43-4336-9C0A-287C54D0B6FC}" destId="{1050B3DE-5443-4096-8EC4-66FC0D3BB410}" srcOrd="0" destOrd="0" parTransId="{37B553DD-5E16-4335-862F-CDFB23FA908C}" sibTransId="{D38C0C71-D585-41EB-AA82-19269E8AB04F}"/>
    <dgm:cxn modelId="{1760485B-5D84-447A-8657-8BB6BEA86DB7}" type="presOf" srcId="{1050B3DE-5443-4096-8EC4-66FC0D3BB410}" destId="{E4991990-F89E-4EE6-A04A-62999CF52140}" srcOrd="0" destOrd="0" presId="urn:microsoft.com/office/officeart/2005/8/layout/cycle2"/>
    <dgm:cxn modelId="{3FD6A643-6C62-45A2-9F91-E35F09347934}" type="presParOf" srcId="{C0DF998D-29E7-44C2-A595-A47A2FF28DE0}" destId="{E4991990-F89E-4EE6-A04A-62999CF5214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44C124-E8B0-485E-AD34-DA092DD577C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6ECF1F88-DD88-402D-A958-37CBD981A3A3}">
      <dgm:prSet/>
      <dgm:spPr/>
      <dgm:t>
        <a:bodyPr/>
        <a:lstStyle/>
        <a:p>
          <a:pPr rtl="1"/>
          <a:r>
            <a:rPr lang="ar-EG" b="1" smtClean="0"/>
            <a:t>الإعلام الإقليمى </a:t>
          </a:r>
          <a:endParaRPr lang="ar-EG"/>
        </a:p>
      </dgm:t>
    </dgm:pt>
    <dgm:pt modelId="{51978EB1-BFE9-4328-A5E5-B3AB67D3ADCB}" type="parTrans" cxnId="{165E96D3-CDE0-4FA1-89B3-A056B8DE7700}">
      <dgm:prSet/>
      <dgm:spPr/>
      <dgm:t>
        <a:bodyPr/>
        <a:lstStyle/>
        <a:p>
          <a:pPr rtl="1"/>
          <a:endParaRPr lang="ar-EG"/>
        </a:p>
      </dgm:t>
    </dgm:pt>
    <dgm:pt modelId="{69FED369-2995-4874-8C0D-666D31703C49}" type="sibTrans" cxnId="{165E96D3-CDE0-4FA1-89B3-A056B8DE7700}">
      <dgm:prSet/>
      <dgm:spPr/>
      <dgm:t>
        <a:bodyPr/>
        <a:lstStyle/>
        <a:p>
          <a:pPr rtl="1"/>
          <a:endParaRPr lang="ar-EG"/>
        </a:p>
      </dgm:t>
    </dgm:pt>
    <dgm:pt modelId="{F2945569-0780-4A4F-8048-FD04DFDD6F9C}">
      <dgm:prSet custT="1"/>
      <dgm:spPr/>
      <dgm:t>
        <a:bodyPr/>
        <a:lstStyle/>
        <a:p>
          <a:pPr algn="ctr" rtl="1"/>
          <a:r>
            <a:rPr lang="ar-EG" sz="3200" dirty="0" smtClean="0"/>
            <a:t>هو نوع من أنواع الإعلام الذى يتوجه إلى نطاق جغرافى محدد قد يكون هذا النطاق إقليما أو</a:t>
          </a:r>
          <a:r>
            <a:rPr lang="en-US" sz="3200" dirty="0" smtClean="0"/>
            <a:t> </a:t>
          </a:r>
          <a:r>
            <a:rPr lang="ar-EG" sz="3200" dirty="0" smtClean="0"/>
            <a:t>محافظة أو أقل باستخدام وسائل الإعلام المختلفة كالصحافة والإذاعة والتلفزيون للتعبير الشامل عن اهتمامات واحتياجات جمهور الإقليم .</a:t>
          </a:r>
          <a:endParaRPr lang="ar-EG" sz="3200" dirty="0"/>
        </a:p>
      </dgm:t>
    </dgm:pt>
    <dgm:pt modelId="{DD5462DC-B651-48C7-BF73-F887D9EBED51}" type="parTrans" cxnId="{FC636E21-B43B-4754-82F1-7852AFB33F00}">
      <dgm:prSet/>
      <dgm:spPr/>
      <dgm:t>
        <a:bodyPr/>
        <a:lstStyle/>
        <a:p>
          <a:pPr rtl="1"/>
          <a:endParaRPr lang="ar-EG"/>
        </a:p>
      </dgm:t>
    </dgm:pt>
    <dgm:pt modelId="{E833413D-6C63-48B2-80DD-8054EC29314A}" type="sibTrans" cxnId="{FC636E21-B43B-4754-82F1-7852AFB33F00}">
      <dgm:prSet/>
      <dgm:spPr/>
      <dgm:t>
        <a:bodyPr/>
        <a:lstStyle/>
        <a:p>
          <a:pPr rtl="1"/>
          <a:endParaRPr lang="ar-EG"/>
        </a:p>
      </dgm:t>
    </dgm:pt>
    <dgm:pt modelId="{4BA8E5A7-9E35-4E28-AF00-3A2E83375614}" type="pres">
      <dgm:prSet presAssocID="{0B44C124-E8B0-485E-AD34-DA092DD577C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6B5C85C5-6961-4943-9E69-51713CD155D9}" type="pres">
      <dgm:prSet presAssocID="{6ECF1F88-DD88-402D-A958-37CBD981A3A3}" presName="linNode" presStyleCnt="0"/>
      <dgm:spPr/>
    </dgm:pt>
    <dgm:pt modelId="{06811ECD-A2CD-4810-9C7D-052111F15899}" type="pres">
      <dgm:prSet presAssocID="{6ECF1F88-DD88-402D-A958-37CBD981A3A3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D591EC72-9775-42C0-B232-8DB65A104110}" type="pres">
      <dgm:prSet presAssocID="{6ECF1F88-DD88-402D-A958-37CBD981A3A3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291156DA-1390-4C01-A72F-2E21A7439134}" type="presOf" srcId="{6ECF1F88-DD88-402D-A958-37CBD981A3A3}" destId="{06811ECD-A2CD-4810-9C7D-052111F15899}" srcOrd="0" destOrd="0" presId="urn:microsoft.com/office/officeart/2005/8/layout/vList5"/>
    <dgm:cxn modelId="{5D6B829C-117C-4BEA-B8BB-42D36D78F543}" type="presOf" srcId="{F2945569-0780-4A4F-8048-FD04DFDD6F9C}" destId="{D591EC72-9775-42C0-B232-8DB65A104110}" srcOrd="0" destOrd="0" presId="urn:microsoft.com/office/officeart/2005/8/layout/vList5"/>
    <dgm:cxn modelId="{46B0F778-5D73-451C-8FED-C6CD74D4BCC2}" type="presOf" srcId="{0B44C124-E8B0-485E-AD34-DA092DD577CF}" destId="{4BA8E5A7-9E35-4E28-AF00-3A2E83375614}" srcOrd="0" destOrd="0" presId="urn:microsoft.com/office/officeart/2005/8/layout/vList5"/>
    <dgm:cxn modelId="{165E96D3-CDE0-4FA1-89B3-A056B8DE7700}" srcId="{0B44C124-E8B0-485E-AD34-DA092DD577CF}" destId="{6ECF1F88-DD88-402D-A958-37CBD981A3A3}" srcOrd="0" destOrd="0" parTransId="{51978EB1-BFE9-4328-A5E5-B3AB67D3ADCB}" sibTransId="{69FED369-2995-4874-8C0D-666D31703C49}"/>
    <dgm:cxn modelId="{FC636E21-B43B-4754-82F1-7852AFB33F00}" srcId="{6ECF1F88-DD88-402D-A958-37CBD981A3A3}" destId="{F2945569-0780-4A4F-8048-FD04DFDD6F9C}" srcOrd="0" destOrd="0" parTransId="{DD5462DC-B651-48C7-BF73-F887D9EBED51}" sibTransId="{E833413D-6C63-48B2-80DD-8054EC29314A}"/>
    <dgm:cxn modelId="{6366B031-1AB0-4068-BD88-C867EBDC97F5}" type="presParOf" srcId="{4BA8E5A7-9E35-4E28-AF00-3A2E83375614}" destId="{6B5C85C5-6961-4943-9E69-51713CD155D9}" srcOrd="0" destOrd="0" presId="urn:microsoft.com/office/officeart/2005/8/layout/vList5"/>
    <dgm:cxn modelId="{54B45747-F16D-4C79-BB4F-6AEE52B7DFB5}" type="presParOf" srcId="{6B5C85C5-6961-4943-9E69-51713CD155D9}" destId="{06811ECD-A2CD-4810-9C7D-052111F15899}" srcOrd="0" destOrd="0" presId="urn:microsoft.com/office/officeart/2005/8/layout/vList5"/>
    <dgm:cxn modelId="{577DE7BE-54AD-4942-BF96-38F4281D1703}" type="presParOf" srcId="{6B5C85C5-6961-4943-9E69-51713CD155D9}" destId="{D591EC72-9775-42C0-B232-8DB65A10411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FAC358C-2B17-46BE-A202-EF828D871BC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48C23EE5-1898-4780-9543-3BDDAF0EBD56}">
      <dgm:prSet/>
      <dgm:spPr/>
      <dgm:t>
        <a:bodyPr/>
        <a:lstStyle/>
        <a:p>
          <a:pPr rtl="1"/>
          <a:r>
            <a:rPr lang="ar-EG" b="1" smtClean="0"/>
            <a:t>وظائف الإعلام </a:t>
          </a:r>
          <a:endParaRPr lang="ar-EG"/>
        </a:p>
      </dgm:t>
    </dgm:pt>
    <dgm:pt modelId="{725044D1-C535-4BAD-8A22-34847A7C35A9}" type="parTrans" cxnId="{754C848D-47D8-4459-BC68-2D2F00952BBB}">
      <dgm:prSet/>
      <dgm:spPr/>
      <dgm:t>
        <a:bodyPr/>
        <a:lstStyle/>
        <a:p>
          <a:pPr rtl="1"/>
          <a:endParaRPr lang="ar-EG"/>
        </a:p>
      </dgm:t>
    </dgm:pt>
    <dgm:pt modelId="{4E591F60-CE97-4666-8EB8-EAB88530ABCC}" type="sibTrans" cxnId="{754C848D-47D8-4459-BC68-2D2F00952BBB}">
      <dgm:prSet/>
      <dgm:spPr/>
      <dgm:t>
        <a:bodyPr/>
        <a:lstStyle/>
        <a:p>
          <a:pPr rtl="1"/>
          <a:endParaRPr lang="ar-EG"/>
        </a:p>
      </dgm:t>
    </dgm:pt>
    <dgm:pt modelId="{26EE243F-57A6-4FF4-9A55-C809850153A8}">
      <dgm:prSet/>
      <dgm:spPr/>
      <dgm:t>
        <a:bodyPr/>
        <a:lstStyle/>
        <a:p>
          <a:pPr rtl="1"/>
          <a:r>
            <a:rPr lang="ar-EG" sz="2400" b="1" smtClean="0"/>
            <a:t>رصد ومراقبة البيئة وتفسير كافة الظواهر فى المجتمع .</a:t>
          </a:r>
          <a:endParaRPr lang="ar-EG" sz="2400" b="1"/>
        </a:p>
      </dgm:t>
    </dgm:pt>
    <dgm:pt modelId="{2D0B2B92-498D-49B8-9058-B1E157BA949E}" type="parTrans" cxnId="{38CC74DA-C6B7-4AF9-8F5E-674FA49A0EE3}">
      <dgm:prSet/>
      <dgm:spPr/>
      <dgm:t>
        <a:bodyPr/>
        <a:lstStyle/>
        <a:p>
          <a:pPr rtl="1"/>
          <a:endParaRPr lang="ar-EG"/>
        </a:p>
      </dgm:t>
    </dgm:pt>
    <dgm:pt modelId="{C69BA654-3418-4299-BF5D-07E38B9393AE}" type="sibTrans" cxnId="{38CC74DA-C6B7-4AF9-8F5E-674FA49A0EE3}">
      <dgm:prSet/>
      <dgm:spPr/>
      <dgm:t>
        <a:bodyPr/>
        <a:lstStyle/>
        <a:p>
          <a:pPr rtl="1"/>
          <a:endParaRPr lang="ar-EG"/>
        </a:p>
      </dgm:t>
    </dgm:pt>
    <dgm:pt modelId="{1247B6E4-5934-49FA-9409-79ECDF94866C}">
      <dgm:prSet/>
      <dgm:spPr/>
      <dgm:t>
        <a:bodyPr/>
        <a:lstStyle/>
        <a:p>
          <a:pPr rtl="1"/>
          <a:r>
            <a:rPr lang="ar-EG" sz="2400" b="1" smtClean="0"/>
            <a:t>منح المكانة وفرض الأنماط الإجتماعية .</a:t>
          </a:r>
          <a:endParaRPr lang="ar-EG" sz="2400" b="1"/>
        </a:p>
      </dgm:t>
    </dgm:pt>
    <dgm:pt modelId="{8E53CC9F-27C6-44ED-8CF3-80B2952A44AD}" type="parTrans" cxnId="{A5B0A8E5-50D1-43A1-8A51-06F364B8C1E1}">
      <dgm:prSet/>
      <dgm:spPr/>
      <dgm:t>
        <a:bodyPr/>
        <a:lstStyle/>
        <a:p>
          <a:pPr rtl="1"/>
          <a:endParaRPr lang="ar-EG"/>
        </a:p>
      </dgm:t>
    </dgm:pt>
    <dgm:pt modelId="{4E826DDC-417B-4242-8EA9-3DA19EBCCDDD}" type="sibTrans" cxnId="{A5B0A8E5-50D1-43A1-8A51-06F364B8C1E1}">
      <dgm:prSet/>
      <dgm:spPr/>
      <dgm:t>
        <a:bodyPr/>
        <a:lstStyle/>
        <a:p>
          <a:pPr rtl="1"/>
          <a:endParaRPr lang="ar-EG"/>
        </a:p>
      </dgm:t>
    </dgm:pt>
    <dgm:pt modelId="{E46423C5-8739-40FE-AB75-0665C7744A0C}">
      <dgm:prSet/>
      <dgm:spPr/>
      <dgm:t>
        <a:bodyPr/>
        <a:lstStyle/>
        <a:p>
          <a:pPr rtl="1"/>
          <a:r>
            <a:rPr lang="ar-EG" sz="2400" b="1" dirty="0" smtClean="0"/>
            <a:t>الترفيه والتسلية وتقليل التوتر .</a:t>
          </a:r>
          <a:endParaRPr lang="ar-EG" sz="2400" b="1" dirty="0"/>
        </a:p>
      </dgm:t>
    </dgm:pt>
    <dgm:pt modelId="{9F5DC235-8B8B-482B-881B-8E08673C8352}" type="parTrans" cxnId="{5F18A493-6A00-46DB-8BA8-CE7EE9F04C20}">
      <dgm:prSet/>
      <dgm:spPr/>
      <dgm:t>
        <a:bodyPr/>
        <a:lstStyle/>
        <a:p>
          <a:pPr rtl="1"/>
          <a:endParaRPr lang="ar-EG"/>
        </a:p>
      </dgm:t>
    </dgm:pt>
    <dgm:pt modelId="{A54B7C7D-C634-4F9E-B8B6-06BA3BBB02F2}" type="sibTrans" cxnId="{5F18A493-6A00-46DB-8BA8-CE7EE9F04C20}">
      <dgm:prSet/>
      <dgm:spPr/>
      <dgm:t>
        <a:bodyPr/>
        <a:lstStyle/>
        <a:p>
          <a:pPr rtl="1"/>
          <a:endParaRPr lang="ar-EG"/>
        </a:p>
      </dgm:t>
    </dgm:pt>
    <dgm:pt modelId="{D2120025-190B-4EBB-9A9D-0EA0BCCC36B0}">
      <dgm:prSet custT="1"/>
      <dgm:spPr/>
      <dgm:t>
        <a:bodyPr/>
        <a:lstStyle/>
        <a:p>
          <a:pPr rtl="1"/>
          <a:r>
            <a:rPr lang="ar-EG" sz="2000" b="1" dirty="0" smtClean="0"/>
            <a:t>تحقيق التماسك الاجتماعى والاندماج الثقافى </a:t>
          </a:r>
          <a:r>
            <a:rPr lang="en-US" sz="2000" b="1" dirty="0" smtClean="0"/>
            <a:t>.</a:t>
          </a:r>
          <a:endParaRPr lang="ar-EG" sz="2000" b="1" dirty="0"/>
        </a:p>
      </dgm:t>
    </dgm:pt>
    <dgm:pt modelId="{5FCA1580-F33C-4D66-9198-1F3269EE0F43}" type="parTrans" cxnId="{E8051BD2-60CC-41B9-83A6-D75B8E2D86FA}">
      <dgm:prSet/>
      <dgm:spPr/>
      <dgm:t>
        <a:bodyPr/>
        <a:lstStyle/>
        <a:p>
          <a:pPr rtl="1"/>
          <a:endParaRPr lang="ar-EG"/>
        </a:p>
      </dgm:t>
    </dgm:pt>
    <dgm:pt modelId="{40489A1C-8041-4645-8A10-2F8D54BE7CF6}" type="sibTrans" cxnId="{E8051BD2-60CC-41B9-83A6-D75B8E2D86FA}">
      <dgm:prSet/>
      <dgm:spPr/>
      <dgm:t>
        <a:bodyPr/>
        <a:lstStyle/>
        <a:p>
          <a:pPr rtl="1"/>
          <a:endParaRPr lang="ar-EG"/>
        </a:p>
      </dgm:t>
    </dgm:pt>
    <dgm:pt modelId="{DA096EFF-6A22-4EF9-A87E-A9C50F42FA0E}">
      <dgm:prSet/>
      <dgm:spPr/>
      <dgm:t>
        <a:bodyPr/>
        <a:lstStyle/>
        <a:p>
          <a:pPr rtl="1"/>
          <a:r>
            <a:rPr lang="ar-EG" sz="2400" b="1" dirty="0" smtClean="0"/>
            <a:t>نشر الوعى ودعم عملية التنمية .</a:t>
          </a:r>
          <a:endParaRPr lang="ar-EG" sz="2400" b="1" dirty="0"/>
        </a:p>
      </dgm:t>
    </dgm:pt>
    <dgm:pt modelId="{4167D74B-D96A-40E7-9FBB-A9ABDD9A5CE3}" type="parTrans" cxnId="{927E3BB2-9CC1-41CA-881F-486218B0EFEC}">
      <dgm:prSet/>
      <dgm:spPr/>
      <dgm:t>
        <a:bodyPr/>
        <a:lstStyle/>
        <a:p>
          <a:pPr rtl="1"/>
          <a:endParaRPr lang="ar-EG"/>
        </a:p>
      </dgm:t>
    </dgm:pt>
    <dgm:pt modelId="{582741AE-5497-46CB-AA51-00537C188083}" type="sibTrans" cxnId="{927E3BB2-9CC1-41CA-881F-486218B0EFEC}">
      <dgm:prSet/>
      <dgm:spPr/>
      <dgm:t>
        <a:bodyPr/>
        <a:lstStyle/>
        <a:p>
          <a:pPr rtl="1"/>
          <a:endParaRPr lang="ar-EG"/>
        </a:p>
      </dgm:t>
    </dgm:pt>
    <dgm:pt modelId="{AF063582-1F2C-4ED6-BA9A-170062107633}">
      <dgm:prSet/>
      <dgm:spPr/>
      <dgm:t>
        <a:bodyPr/>
        <a:lstStyle/>
        <a:p>
          <a:pPr rtl="1"/>
          <a:r>
            <a:rPr lang="ar-EG" sz="2400" b="1" smtClean="0"/>
            <a:t>نقل التراث الثقافى من جيل إلى جيل آخر .</a:t>
          </a:r>
          <a:endParaRPr lang="ar-EG" sz="2400" b="1"/>
        </a:p>
      </dgm:t>
    </dgm:pt>
    <dgm:pt modelId="{B22F22DC-BA57-41FA-8817-555652F82561}" type="parTrans" cxnId="{4D70EAB0-ACD4-4A4A-8359-464C5630A6D4}">
      <dgm:prSet/>
      <dgm:spPr/>
      <dgm:t>
        <a:bodyPr/>
        <a:lstStyle/>
        <a:p>
          <a:pPr rtl="1"/>
          <a:endParaRPr lang="ar-EG"/>
        </a:p>
      </dgm:t>
    </dgm:pt>
    <dgm:pt modelId="{821B0A6B-CED5-42D3-A992-786FEC909A31}" type="sibTrans" cxnId="{4D70EAB0-ACD4-4A4A-8359-464C5630A6D4}">
      <dgm:prSet/>
      <dgm:spPr/>
      <dgm:t>
        <a:bodyPr/>
        <a:lstStyle/>
        <a:p>
          <a:pPr rtl="1"/>
          <a:endParaRPr lang="ar-EG"/>
        </a:p>
      </dgm:t>
    </dgm:pt>
    <dgm:pt modelId="{9555149C-D4D6-4F2A-9B4F-17A444DFE0AD}">
      <dgm:prSet/>
      <dgm:spPr/>
      <dgm:t>
        <a:bodyPr/>
        <a:lstStyle/>
        <a:p>
          <a:pPr rtl="1"/>
          <a:r>
            <a:rPr lang="ar-EG" sz="2400" b="1" smtClean="0"/>
            <a:t>عرض المشكلات والعمل على إيجاد حلول مناسبة لها .</a:t>
          </a:r>
          <a:endParaRPr lang="ar-EG" sz="2400" b="1"/>
        </a:p>
      </dgm:t>
    </dgm:pt>
    <dgm:pt modelId="{D873B73E-08AF-49F2-B0EF-D74C0BD553D8}" type="parTrans" cxnId="{E27AF013-6E2F-4EC5-B63A-132FB9E7D67F}">
      <dgm:prSet/>
      <dgm:spPr/>
      <dgm:t>
        <a:bodyPr/>
        <a:lstStyle/>
        <a:p>
          <a:pPr rtl="1"/>
          <a:endParaRPr lang="ar-EG"/>
        </a:p>
      </dgm:t>
    </dgm:pt>
    <dgm:pt modelId="{702E91A5-C026-4F3A-85F7-E8539FC2DC2B}" type="sibTrans" cxnId="{E27AF013-6E2F-4EC5-B63A-132FB9E7D67F}">
      <dgm:prSet/>
      <dgm:spPr/>
      <dgm:t>
        <a:bodyPr/>
        <a:lstStyle/>
        <a:p>
          <a:pPr rtl="1"/>
          <a:endParaRPr lang="ar-EG"/>
        </a:p>
      </dgm:t>
    </dgm:pt>
    <dgm:pt modelId="{60601D12-CC28-4D42-ACA3-62343D8F914D}">
      <dgm:prSet/>
      <dgm:spPr/>
      <dgm:t>
        <a:bodyPr/>
        <a:lstStyle/>
        <a:p>
          <a:pPr rtl="1"/>
          <a:r>
            <a:rPr lang="ar-EG" sz="2400" b="1" dirty="0" smtClean="0"/>
            <a:t>الربط بين الجمهور ومؤسسات الدولة .</a:t>
          </a:r>
          <a:endParaRPr lang="ar-EG" sz="2400" b="1" dirty="0"/>
        </a:p>
      </dgm:t>
    </dgm:pt>
    <dgm:pt modelId="{3948B4E7-C7F3-442D-BCF7-398F03E7525B}" type="parTrans" cxnId="{622ADFDB-9A60-4B0D-8AC7-21238EDD38E7}">
      <dgm:prSet/>
      <dgm:spPr/>
      <dgm:t>
        <a:bodyPr/>
        <a:lstStyle/>
        <a:p>
          <a:pPr rtl="1"/>
          <a:endParaRPr lang="ar-EG"/>
        </a:p>
      </dgm:t>
    </dgm:pt>
    <dgm:pt modelId="{04B856A5-00EB-4ABE-904C-4A6ABDA822F6}" type="sibTrans" cxnId="{622ADFDB-9A60-4B0D-8AC7-21238EDD38E7}">
      <dgm:prSet/>
      <dgm:spPr/>
      <dgm:t>
        <a:bodyPr/>
        <a:lstStyle/>
        <a:p>
          <a:pPr rtl="1"/>
          <a:endParaRPr lang="ar-EG"/>
        </a:p>
      </dgm:t>
    </dgm:pt>
    <dgm:pt modelId="{00587502-ED3E-4EB7-BFB2-07B6556BB08D}" type="pres">
      <dgm:prSet presAssocID="{CFAC358C-2B17-46BE-A202-EF828D871BC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E4D219DA-488F-4A70-A8FB-E2385DE0B7D0}" type="pres">
      <dgm:prSet presAssocID="{48C23EE5-1898-4780-9543-3BDDAF0EBD56}" presName="linNode" presStyleCnt="0"/>
      <dgm:spPr/>
    </dgm:pt>
    <dgm:pt modelId="{B327ECED-4897-4F64-BA09-1F83BF16FDA0}" type="pres">
      <dgm:prSet presAssocID="{48C23EE5-1898-4780-9543-3BDDAF0EBD56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9B92063D-E614-44EC-9EC8-789E5500368C}" type="pres">
      <dgm:prSet presAssocID="{48C23EE5-1898-4780-9543-3BDDAF0EBD56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5F18A493-6A00-46DB-8BA8-CE7EE9F04C20}" srcId="{48C23EE5-1898-4780-9543-3BDDAF0EBD56}" destId="{E46423C5-8739-40FE-AB75-0665C7744A0C}" srcOrd="2" destOrd="0" parTransId="{9F5DC235-8B8B-482B-881B-8E08673C8352}" sibTransId="{A54B7C7D-C634-4F9E-B8B6-06BA3BBB02F2}"/>
    <dgm:cxn modelId="{38CC74DA-C6B7-4AF9-8F5E-674FA49A0EE3}" srcId="{48C23EE5-1898-4780-9543-3BDDAF0EBD56}" destId="{26EE243F-57A6-4FF4-9A55-C809850153A8}" srcOrd="0" destOrd="0" parTransId="{2D0B2B92-498D-49B8-9058-B1E157BA949E}" sibTransId="{C69BA654-3418-4299-BF5D-07E38B9393AE}"/>
    <dgm:cxn modelId="{5D6BCC6F-1791-49FC-801A-FC2D6C04199D}" type="presOf" srcId="{1247B6E4-5934-49FA-9409-79ECDF94866C}" destId="{9B92063D-E614-44EC-9EC8-789E5500368C}" srcOrd="0" destOrd="1" presId="urn:microsoft.com/office/officeart/2005/8/layout/vList5"/>
    <dgm:cxn modelId="{4F0C8148-A1EB-4D17-A3A7-5FBC4B42CD38}" type="presOf" srcId="{26EE243F-57A6-4FF4-9A55-C809850153A8}" destId="{9B92063D-E614-44EC-9EC8-789E5500368C}" srcOrd="0" destOrd="0" presId="urn:microsoft.com/office/officeart/2005/8/layout/vList5"/>
    <dgm:cxn modelId="{D7A048D4-AA13-4CA8-BB0A-A93F344CBC1E}" type="presOf" srcId="{CFAC358C-2B17-46BE-A202-EF828D871BCE}" destId="{00587502-ED3E-4EB7-BFB2-07B6556BB08D}" srcOrd="0" destOrd="0" presId="urn:microsoft.com/office/officeart/2005/8/layout/vList5"/>
    <dgm:cxn modelId="{42560255-2275-4084-BFCA-58E5D403589E}" type="presOf" srcId="{DA096EFF-6A22-4EF9-A87E-A9C50F42FA0E}" destId="{9B92063D-E614-44EC-9EC8-789E5500368C}" srcOrd="0" destOrd="4" presId="urn:microsoft.com/office/officeart/2005/8/layout/vList5"/>
    <dgm:cxn modelId="{927E3BB2-9CC1-41CA-881F-486218B0EFEC}" srcId="{48C23EE5-1898-4780-9543-3BDDAF0EBD56}" destId="{DA096EFF-6A22-4EF9-A87E-A9C50F42FA0E}" srcOrd="4" destOrd="0" parTransId="{4167D74B-D96A-40E7-9FBB-A9ABDD9A5CE3}" sibTransId="{582741AE-5497-46CB-AA51-00537C188083}"/>
    <dgm:cxn modelId="{5A482A45-3B7F-4A9F-9F9B-B52151BD7F11}" type="presOf" srcId="{E46423C5-8739-40FE-AB75-0665C7744A0C}" destId="{9B92063D-E614-44EC-9EC8-789E5500368C}" srcOrd="0" destOrd="2" presId="urn:microsoft.com/office/officeart/2005/8/layout/vList5"/>
    <dgm:cxn modelId="{E27AF013-6E2F-4EC5-B63A-132FB9E7D67F}" srcId="{48C23EE5-1898-4780-9543-3BDDAF0EBD56}" destId="{9555149C-D4D6-4F2A-9B4F-17A444DFE0AD}" srcOrd="6" destOrd="0" parTransId="{D873B73E-08AF-49F2-B0EF-D74C0BD553D8}" sibTransId="{702E91A5-C026-4F3A-85F7-E8539FC2DC2B}"/>
    <dgm:cxn modelId="{754C848D-47D8-4459-BC68-2D2F00952BBB}" srcId="{CFAC358C-2B17-46BE-A202-EF828D871BCE}" destId="{48C23EE5-1898-4780-9543-3BDDAF0EBD56}" srcOrd="0" destOrd="0" parTransId="{725044D1-C535-4BAD-8A22-34847A7C35A9}" sibTransId="{4E591F60-CE97-4666-8EB8-EAB88530ABCC}"/>
    <dgm:cxn modelId="{A4053389-94F5-4F25-91E1-C4126ECD307E}" type="presOf" srcId="{48C23EE5-1898-4780-9543-3BDDAF0EBD56}" destId="{B327ECED-4897-4F64-BA09-1F83BF16FDA0}" srcOrd="0" destOrd="0" presId="urn:microsoft.com/office/officeart/2005/8/layout/vList5"/>
    <dgm:cxn modelId="{4D70EAB0-ACD4-4A4A-8359-464C5630A6D4}" srcId="{48C23EE5-1898-4780-9543-3BDDAF0EBD56}" destId="{AF063582-1F2C-4ED6-BA9A-170062107633}" srcOrd="5" destOrd="0" parTransId="{B22F22DC-BA57-41FA-8817-555652F82561}" sibTransId="{821B0A6B-CED5-42D3-A992-786FEC909A31}"/>
    <dgm:cxn modelId="{A5B0A8E5-50D1-43A1-8A51-06F364B8C1E1}" srcId="{48C23EE5-1898-4780-9543-3BDDAF0EBD56}" destId="{1247B6E4-5934-49FA-9409-79ECDF94866C}" srcOrd="1" destOrd="0" parTransId="{8E53CC9F-27C6-44ED-8CF3-80B2952A44AD}" sibTransId="{4E826DDC-417B-4242-8EA9-3DA19EBCCDDD}"/>
    <dgm:cxn modelId="{A2FC4B68-BFB9-4B75-BE19-091093FE0D0E}" type="presOf" srcId="{9555149C-D4D6-4F2A-9B4F-17A444DFE0AD}" destId="{9B92063D-E614-44EC-9EC8-789E5500368C}" srcOrd="0" destOrd="6" presId="urn:microsoft.com/office/officeart/2005/8/layout/vList5"/>
    <dgm:cxn modelId="{AA514E58-19FD-4AA2-9CA1-A533DB996FD4}" type="presOf" srcId="{AF063582-1F2C-4ED6-BA9A-170062107633}" destId="{9B92063D-E614-44EC-9EC8-789E5500368C}" srcOrd="0" destOrd="5" presId="urn:microsoft.com/office/officeart/2005/8/layout/vList5"/>
    <dgm:cxn modelId="{189922B4-8D7C-4117-A860-06FE3C01540A}" type="presOf" srcId="{D2120025-190B-4EBB-9A9D-0EA0BCCC36B0}" destId="{9B92063D-E614-44EC-9EC8-789E5500368C}" srcOrd="0" destOrd="3" presId="urn:microsoft.com/office/officeart/2005/8/layout/vList5"/>
    <dgm:cxn modelId="{EA0250DA-A74C-4BD9-BF12-4241B324E1CC}" type="presOf" srcId="{60601D12-CC28-4D42-ACA3-62343D8F914D}" destId="{9B92063D-E614-44EC-9EC8-789E5500368C}" srcOrd="0" destOrd="7" presId="urn:microsoft.com/office/officeart/2005/8/layout/vList5"/>
    <dgm:cxn modelId="{E8051BD2-60CC-41B9-83A6-D75B8E2D86FA}" srcId="{48C23EE5-1898-4780-9543-3BDDAF0EBD56}" destId="{D2120025-190B-4EBB-9A9D-0EA0BCCC36B0}" srcOrd="3" destOrd="0" parTransId="{5FCA1580-F33C-4D66-9198-1F3269EE0F43}" sibTransId="{40489A1C-8041-4645-8A10-2F8D54BE7CF6}"/>
    <dgm:cxn modelId="{622ADFDB-9A60-4B0D-8AC7-21238EDD38E7}" srcId="{48C23EE5-1898-4780-9543-3BDDAF0EBD56}" destId="{60601D12-CC28-4D42-ACA3-62343D8F914D}" srcOrd="7" destOrd="0" parTransId="{3948B4E7-C7F3-442D-BCF7-398F03E7525B}" sibTransId="{04B856A5-00EB-4ABE-904C-4A6ABDA822F6}"/>
    <dgm:cxn modelId="{1DE61E1D-B4C3-4606-BFB9-161C6FCECF3C}" type="presParOf" srcId="{00587502-ED3E-4EB7-BFB2-07B6556BB08D}" destId="{E4D219DA-488F-4A70-A8FB-E2385DE0B7D0}" srcOrd="0" destOrd="0" presId="urn:microsoft.com/office/officeart/2005/8/layout/vList5"/>
    <dgm:cxn modelId="{6F41EDD8-98E4-4E69-BC08-2452D73F429C}" type="presParOf" srcId="{E4D219DA-488F-4A70-A8FB-E2385DE0B7D0}" destId="{B327ECED-4897-4F64-BA09-1F83BF16FDA0}" srcOrd="0" destOrd="0" presId="urn:microsoft.com/office/officeart/2005/8/layout/vList5"/>
    <dgm:cxn modelId="{97326FD4-2A4D-4D2B-BF96-9CBBBA70DE8E}" type="presParOf" srcId="{E4D219DA-488F-4A70-A8FB-E2385DE0B7D0}" destId="{9B92063D-E614-44EC-9EC8-789E5500368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003B729-9538-40E2-A723-844C519F3CF7}" type="doc">
      <dgm:prSet loTypeId="urn:microsoft.com/office/officeart/2005/8/layout/vList2" loCatId="list" qsTypeId="urn:microsoft.com/office/officeart/2005/8/quickstyle/3d2" qsCatId="3D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7C1C7B4-DF39-4922-ABFA-38181A096924}">
      <dgm:prSet/>
      <dgm:spPr/>
      <dgm:t>
        <a:bodyPr/>
        <a:lstStyle/>
        <a:p>
          <a:pPr rtl="1"/>
          <a:r>
            <a:rPr lang="ar-EG" b="1" baseline="0" smtClean="0"/>
            <a:t>ثانيا- مقدمة عن التنمية </a:t>
          </a:r>
          <a:endParaRPr lang="en-US"/>
        </a:p>
      </dgm:t>
    </dgm:pt>
    <dgm:pt modelId="{2E97AFDA-BB08-460A-8978-471019FCE2A7}" type="parTrans" cxnId="{98E6F407-8199-4068-9DAA-8CA0E4F51060}">
      <dgm:prSet/>
      <dgm:spPr/>
      <dgm:t>
        <a:bodyPr/>
        <a:lstStyle/>
        <a:p>
          <a:endParaRPr lang="en-US"/>
        </a:p>
      </dgm:t>
    </dgm:pt>
    <dgm:pt modelId="{FBD3AB10-58B2-4C01-8B62-E47FBED474EE}" type="sibTrans" cxnId="{98E6F407-8199-4068-9DAA-8CA0E4F51060}">
      <dgm:prSet/>
      <dgm:spPr/>
      <dgm:t>
        <a:bodyPr/>
        <a:lstStyle/>
        <a:p>
          <a:endParaRPr lang="en-US"/>
        </a:p>
      </dgm:t>
    </dgm:pt>
    <dgm:pt modelId="{1102A05A-B726-4FC5-A2AD-C9A1B66AF0F0}" type="pres">
      <dgm:prSet presAssocID="{2003B729-9538-40E2-A723-844C519F3C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DA1774F-27B9-427B-BE2A-D7EC3A338D96}" type="pres">
      <dgm:prSet presAssocID="{27C1C7B4-DF39-4922-ABFA-38181A09692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50BB0C9-8DB3-450C-965E-8EE5C5BC9CFA}" type="presOf" srcId="{27C1C7B4-DF39-4922-ABFA-38181A096924}" destId="{2DA1774F-27B9-427B-BE2A-D7EC3A338D96}" srcOrd="0" destOrd="0" presId="urn:microsoft.com/office/officeart/2005/8/layout/vList2"/>
    <dgm:cxn modelId="{020D9531-4DA5-478A-A995-0E00E8D2A884}" type="presOf" srcId="{2003B729-9538-40E2-A723-844C519F3CF7}" destId="{1102A05A-B726-4FC5-A2AD-C9A1B66AF0F0}" srcOrd="0" destOrd="0" presId="urn:microsoft.com/office/officeart/2005/8/layout/vList2"/>
    <dgm:cxn modelId="{98E6F407-8199-4068-9DAA-8CA0E4F51060}" srcId="{2003B729-9538-40E2-A723-844C519F3CF7}" destId="{27C1C7B4-DF39-4922-ABFA-38181A096924}" srcOrd="0" destOrd="0" parTransId="{2E97AFDA-BB08-460A-8978-471019FCE2A7}" sibTransId="{FBD3AB10-58B2-4C01-8B62-E47FBED474EE}"/>
    <dgm:cxn modelId="{079EA8BD-284F-4E3A-BB5C-C331BFA8FC10}" type="presParOf" srcId="{1102A05A-B726-4FC5-A2AD-C9A1B66AF0F0}" destId="{2DA1774F-27B9-427B-BE2A-D7EC3A338D9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5FE41B3-C397-44EF-9368-77E56093885C}" type="doc">
      <dgm:prSet loTypeId="urn:microsoft.com/office/officeart/2005/8/layout/hProcess9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CBB1BC3-09B5-47ED-BD14-48C1124A05ED}">
      <dgm:prSet/>
      <dgm:spPr/>
      <dgm:t>
        <a:bodyPr/>
        <a:lstStyle/>
        <a:p>
          <a:pPr rtl="1"/>
          <a:r>
            <a:rPr lang="ar-EG" b="1" smtClean="0"/>
            <a:t>التعريفات المختلفة للتنمية</a:t>
          </a:r>
          <a:endParaRPr lang="en-US"/>
        </a:p>
      </dgm:t>
    </dgm:pt>
    <dgm:pt modelId="{9576D4A3-5B31-45EC-93F7-517C6FCB4544}" type="parTrans" cxnId="{345435BF-121A-4D21-9CAE-17E9EC0173CC}">
      <dgm:prSet/>
      <dgm:spPr/>
      <dgm:t>
        <a:bodyPr/>
        <a:lstStyle/>
        <a:p>
          <a:endParaRPr lang="en-US"/>
        </a:p>
      </dgm:t>
    </dgm:pt>
    <dgm:pt modelId="{9A74ACAF-9A46-4942-8452-D9A7A41D961C}" type="sibTrans" cxnId="{345435BF-121A-4D21-9CAE-17E9EC0173CC}">
      <dgm:prSet/>
      <dgm:spPr/>
      <dgm:t>
        <a:bodyPr/>
        <a:lstStyle/>
        <a:p>
          <a:endParaRPr lang="en-US"/>
        </a:p>
      </dgm:t>
    </dgm:pt>
    <dgm:pt modelId="{36B46717-9813-46F8-9C1E-EE5F4E3262AE}">
      <dgm:prSet/>
      <dgm:spPr/>
      <dgm:t>
        <a:bodyPr/>
        <a:lstStyle/>
        <a:p>
          <a:pPr rtl="1"/>
          <a:r>
            <a:rPr lang="ar-EG" b="1" smtClean="0"/>
            <a:t>التعريف اللغوى</a:t>
          </a:r>
          <a:endParaRPr lang="en-US"/>
        </a:p>
      </dgm:t>
    </dgm:pt>
    <dgm:pt modelId="{23F249CA-D737-4D7C-8A6E-65609351EDBB}" type="parTrans" cxnId="{826FE23A-CA34-4DB1-8AE7-D5A73BAFB20D}">
      <dgm:prSet/>
      <dgm:spPr/>
      <dgm:t>
        <a:bodyPr/>
        <a:lstStyle/>
        <a:p>
          <a:endParaRPr lang="en-US"/>
        </a:p>
      </dgm:t>
    </dgm:pt>
    <dgm:pt modelId="{7C977949-342C-47A8-BA6B-2F1C5186DF50}" type="sibTrans" cxnId="{826FE23A-CA34-4DB1-8AE7-D5A73BAFB20D}">
      <dgm:prSet/>
      <dgm:spPr/>
      <dgm:t>
        <a:bodyPr/>
        <a:lstStyle/>
        <a:p>
          <a:endParaRPr lang="en-US"/>
        </a:p>
      </dgm:t>
    </dgm:pt>
    <dgm:pt modelId="{25415814-62C1-4640-AAD4-6D4B766A9753}">
      <dgm:prSet/>
      <dgm:spPr/>
      <dgm:t>
        <a:bodyPr/>
        <a:lstStyle/>
        <a:p>
          <a:pPr rtl="1"/>
          <a:r>
            <a:rPr lang="ar-EG" b="1" smtClean="0"/>
            <a:t>مصدر من الفعل الثلاثى (نمى) بمعنى زاد أو كثر .</a:t>
          </a:r>
          <a:endParaRPr lang="en-US"/>
        </a:p>
      </dgm:t>
    </dgm:pt>
    <dgm:pt modelId="{38F949B3-DA6B-4D53-A7D2-199D96F712C7}" type="parTrans" cxnId="{343461BB-8073-45CE-8487-E609FC65AF33}">
      <dgm:prSet/>
      <dgm:spPr/>
      <dgm:t>
        <a:bodyPr/>
        <a:lstStyle/>
        <a:p>
          <a:endParaRPr lang="en-US"/>
        </a:p>
      </dgm:t>
    </dgm:pt>
    <dgm:pt modelId="{82922FB8-B472-4B0C-97EC-8269FD0ABE43}" type="sibTrans" cxnId="{343461BB-8073-45CE-8487-E609FC65AF33}">
      <dgm:prSet/>
      <dgm:spPr/>
      <dgm:t>
        <a:bodyPr/>
        <a:lstStyle/>
        <a:p>
          <a:endParaRPr lang="en-US"/>
        </a:p>
      </dgm:t>
    </dgm:pt>
    <dgm:pt modelId="{50FABCAE-658A-46C0-BD6C-10B420BD8D56}">
      <dgm:prSet/>
      <dgm:spPr/>
      <dgm:t>
        <a:bodyPr/>
        <a:lstStyle/>
        <a:p>
          <a:pPr rtl="1"/>
          <a:r>
            <a:rPr lang="ar-EG" b="1" smtClean="0"/>
            <a:t>وفى لسان العرب يقال نميت النار أى زاد اشتعالها .</a:t>
          </a:r>
          <a:endParaRPr lang="en-US"/>
        </a:p>
      </dgm:t>
    </dgm:pt>
    <dgm:pt modelId="{474F1519-094A-42D4-9723-15CDA4B22A71}" type="parTrans" cxnId="{7C04F74D-80AD-43B7-99B8-AF33804DBA3F}">
      <dgm:prSet/>
      <dgm:spPr/>
      <dgm:t>
        <a:bodyPr/>
        <a:lstStyle/>
        <a:p>
          <a:endParaRPr lang="en-US"/>
        </a:p>
      </dgm:t>
    </dgm:pt>
    <dgm:pt modelId="{3C125113-0A9A-43D6-89F5-27E70B59DB60}" type="sibTrans" cxnId="{7C04F74D-80AD-43B7-99B8-AF33804DBA3F}">
      <dgm:prSet/>
      <dgm:spPr/>
      <dgm:t>
        <a:bodyPr/>
        <a:lstStyle/>
        <a:p>
          <a:endParaRPr lang="en-US"/>
        </a:p>
      </dgm:t>
    </dgm:pt>
    <dgm:pt modelId="{1C4906C9-36F7-43CA-A369-7099AD555E07}">
      <dgm:prSet/>
      <dgm:spPr/>
      <dgm:t>
        <a:bodyPr/>
        <a:lstStyle/>
        <a:p>
          <a:pPr rtl="1"/>
          <a:r>
            <a:rPr lang="ar-EG" b="1" smtClean="0"/>
            <a:t>وتنمية الشئ هى الارتفاع إلى المكان العالى .</a:t>
          </a:r>
          <a:endParaRPr lang="en-US"/>
        </a:p>
      </dgm:t>
    </dgm:pt>
    <dgm:pt modelId="{0B141E38-7176-48F9-AF28-865EC9B84B12}" type="parTrans" cxnId="{443A0257-6D08-45FC-838D-0331C7429C23}">
      <dgm:prSet/>
      <dgm:spPr/>
      <dgm:t>
        <a:bodyPr/>
        <a:lstStyle/>
        <a:p>
          <a:endParaRPr lang="en-US"/>
        </a:p>
      </dgm:t>
    </dgm:pt>
    <dgm:pt modelId="{1923FE43-0E08-4C9A-97E1-C0D8637A8082}" type="sibTrans" cxnId="{443A0257-6D08-45FC-838D-0331C7429C23}">
      <dgm:prSet/>
      <dgm:spPr/>
      <dgm:t>
        <a:bodyPr/>
        <a:lstStyle/>
        <a:p>
          <a:endParaRPr lang="en-US"/>
        </a:p>
      </dgm:t>
    </dgm:pt>
    <dgm:pt modelId="{820D7FB2-08A1-40F2-A1E6-4A3F87755F7F}" type="pres">
      <dgm:prSet presAssocID="{C5FE41B3-C397-44EF-9368-77E56093885C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4181CD-69B8-4446-B735-625E58B0E33A}" type="pres">
      <dgm:prSet presAssocID="{C5FE41B3-C397-44EF-9368-77E56093885C}" presName="arrow" presStyleLbl="bgShp" presStyleIdx="0" presStyleCnt="1"/>
      <dgm:spPr/>
    </dgm:pt>
    <dgm:pt modelId="{55323AF9-32A8-40A8-B447-EBE79582AA4A}" type="pres">
      <dgm:prSet presAssocID="{C5FE41B3-C397-44EF-9368-77E56093885C}" presName="linearProcess" presStyleCnt="0"/>
      <dgm:spPr/>
    </dgm:pt>
    <dgm:pt modelId="{141BB1BA-7680-43FB-999A-39BC3312139D}" type="pres">
      <dgm:prSet presAssocID="{2CBB1BC3-09B5-47ED-BD14-48C1124A05ED}" presName="textNode" presStyleLbl="node1" presStyleIdx="0" presStyleCnt="1" custScaleX="103963" custScaleY="117012" custLinFactNeighborX="-25752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BEDE2BE-6133-43C9-8B2B-83F8051A01BF}" type="presOf" srcId="{50FABCAE-658A-46C0-BD6C-10B420BD8D56}" destId="{141BB1BA-7680-43FB-999A-39BC3312139D}" srcOrd="0" destOrd="3" presId="urn:microsoft.com/office/officeart/2005/8/layout/hProcess9"/>
    <dgm:cxn modelId="{7C04F74D-80AD-43B7-99B8-AF33804DBA3F}" srcId="{2CBB1BC3-09B5-47ED-BD14-48C1124A05ED}" destId="{50FABCAE-658A-46C0-BD6C-10B420BD8D56}" srcOrd="2" destOrd="0" parTransId="{474F1519-094A-42D4-9723-15CDA4B22A71}" sibTransId="{3C125113-0A9A-43D6-89F5-27E70B59DB60}"/>
    <dgm:cxn modelId="{3326862B-6600-435F-8C2F-8E05DFC131FC}" type="presOf" srcId="{2CBB1BC3-09B5-47ED-BD14-48C1124A05ED}" destId="{141BB1BA-7680-43FB-999A-39BC3312139D}" srcOrd="0" destOrd="0" presId="urn:microsoft.com/office/officeart/2005/8/layout/hProcess9"/>
    <dgm:cxn modelId="{826FE23A-CA34-4DB1-8AE7-D5A73BAFB20D}" srcId="{2CBB1BC3-09B5-47ED-BD14-48C1124A05ED}" destId="{36B46717-9813-46F8-9C1E-EE5F4E3262AE}" srcOrd="0" destOrd="0" parTransId="{23F249CA-D737-4D7C-8A6E-65609351EDBB}" sibTransId="{7C977949-342C-47A8-BA6B-2F1C5186DF50}"/>
    <dgm:cxn modelId="{343461BB-8073-45CE-8487-E609FC65AF33}" srcId="{2CBB1BC3-09B5-47ED-BD14-48C1124A05ED}" destId="{25415814-62C1-4640-AAD4-6D4B766A9753}" srcOrd="1" destOrd="0" parTransId="{38F949B3-DA6B-4D53-A7D2-199D96F712C7}" sibTransId="{82922FB8-B472-4B0C-97EC-8269FD0ABE43}"/>
    <dgm:cxn modelId="{5AA01042-4546-4E02-BEAE-893066CB5B99}" type="presOf" srcId="{25415814-62C1-4640-AAD4-6D4B766A9753}" destId="{141BB1BA-7680-43FB-999A-39BC3312139D}" srcOrd="0" destOrd="2" presId="urn:microsoft.com/office/officeart/2005/8/layout/hProcess9"/>
    <dgm:cxn modelId="{3E77FEAE-F11C-4A1A-AD27-038ECD2598A5}" type="presOf" srcId="{1C4906C9-36F7-43CA-A369-7099AD555E07}" destId="{141BB1BA-7680-43FB-999A-39BC3312139D}" srcOrd="0" destOrd="4" presId="urn:microsoft.com/office/officeart/2005/8/layout/hProcess9"/>
    <dgm:cxn modelId="{443A0257-6D08-45FC-838D-0331C7429C23}" srcId="{2CBB1BC3-09B5-47ED-BD14-48C1124A05ED}" destId="{1C4906C9-36F7-43CA-A369-7099AD555E07}" srcOrd="3" destOrd="0" parTransId="{0B141E38-7176-48F9-AF28-865EC9B84B12}" sibTransId="{1923FE43-0E08-4C9A-97E1-C0D8637A8082}"/>
    <dgm:cxn modelId="{F0184BD4-4678-43CF-8B49-EDF154426F97}" type="presOf" srcId="{C5FE41B3-C397-44EF-9368-77E56093885C}" destId="{820D7FB2-08A1-40F2-A1E6-4A3F87755F7F}" srcOrd="0" destOrd="0" presId="urn:microsoft.com/office/officeart/2005/8/layout/hProcess9"/>
    <dgm:cxn modelId="{345435BF-121A-4D21-9CAE-17E9EC0173CC}" srcId="{C5FE41B3-C397-44EF-9368-77E56093885C}" destId="{2CBB1BC3-09B5-47ED-BD14-48C1124A05ED}" srcOrd="0" destOrd="0" parTransId="{9576D4A3-5B31-45EC-93F7-517C6FCB4544}" sibTransId="{9A74ACAF-9A46-4942-8452-D9A7A41D961C}"/>
    <dgm:cxn modelId="{56C40719-A5E3-4C36-8CD8-D7E9AF69E4F6}" type="presOf" srcId="{36B46717-9813-46F8-9C1E-EE5F4E3262AE}" destId="{141BB1BA-7680-43FB-999A-39BC3312139D}" srcOrd="0" destOrd="1" presId="urn:microsoft.com/office/officeart/2005/8/layout/hProcess9"/>
    <dgm:cxn modelId="{4395E4F9-8760-447E-AFC9-29FB52A7098B}" type="presParOf" srcId="{820D7FB2-08A1-40F2-A1E6-4A3F87755F7F}" destId="{254181CD-69B8-4446-B735-625E58B0E33A}" srcOrd="0" destOrd="0" presId="urn:microsoft.com/office/officeart/2005/8/layout/hProcess9"/>
    <dgm:cxn modelId="{0E2B745B-F4BD-440D-887C-3A7B9DC1E6E4}" type="presParOf" srcId="{820D7FB2-08A1-40F2-A1E6-4A3F87755F7F}" destId="{55323AF9-32A8-40A8-B447-EBE79582AA4A}" srcOrd="1" destOrd="0" presId="urn:microsoft.com/office/officeart/2005/8/layout/hProcess9"/>
    <dgm:cxn modelId="{AB1A7A71-A212-41DC-9347-87196168426B}" type="presParOf" srcId="{55323AF9-32A8-40A8-B447-EBE79582AA4A}" destId="{141BB1BA-7680-43FB-999A-39BC3312139D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962B97F-4FF8-469E-A646-0A4976B45E97}" type="doc">
      <dgm:prSet loTypeId="urn:microsoft.com/office/officeart/2005/8/layout/list1" loCatId="list" qsTypeId="urn:microsoft.com/office/officeart/2005/8/quickstyle/3d5" qsCatId="3D" csTypeId="urn:microsoft.com/office/officeart/2005/8/colors/accent1_2" csCatId="accent1"/>
      <dgm:spPr/>
      <dgm:t>
        <a:bodyPr/>
        <a:lstStyle/>
        <a:p>
          <a:pPr rtl="1"/>
          <a:endParaRPr lang="ar-EG"/>
        </a:p>
      </dgm:t>
    </dgm:pt>
    <dgm:pt modelId="{98D366D1-2F59-4A00-B2CE-478E8BC98D0F}">
      <dgm:prSet/>
      <dgm:spPr/>
      <dgm:t>
        <a:bodyPr/>
        <a:lstStyle/>
        <a:p>
          <a:pPr algn="ctr" rtl="1"/>
          <a:r>
            <a:rPr lang="ar-EG" b="1" dirty="0" smtClean="0"/>
            <a:t>متطلبات التنمية </a:t>
          </a:r>
          <a:endParaRPr lang="ar-EG" b="1" dirty="0"/>
        </a:p>
      </dgm:t>
    </dgm:pt>
    <dgm:pt modelId="{35755F56-68FF-43A6-B6DA-39A937D1ED28}" type="parTrans" cxnId="{799A1E8E-3D34-40CD-88CD-6CD1766F6E5A}">
      <dgm:prSet/>
      <dgm:spPr/>
      <dgm:t>
        <a:bodyPr/>
        <a:lstStyle/>
        <a:p>
          <a:pPr rtl="1"/>
          <a:endParaRPr lang="ar-EG" b="1"/>
        </a:p>
      </dgm:t>
    </dgm:pt>
    <dgm:pt modelId="{CD81EA1B-B341-40CC-B082-79B198A0668C}" type="sibTrans" cxnId="{799A1E8E-3D34-40CD-88CD-6CD1766F6E5A}">
      <dgm:prSet/>
      <dgm:spPr/>
      <dgm:t>
        <a:bodyPr/>
        <a:lstStyle/>
        <a:p>
          <a:pPr rtl="1"/>
          <a:endParaRPr lang="ar-EG" b="1"/>
        </a:p>
      </dgm:t>
    </dgm:pt>
    <dgm:pt modelId="{81D2FC8B-ABAF-46C7-B4B4-A0FF5D3FFA04}">
      <dgm:prSet/>
      <dgm:spPr/>
      <dgm:t>
        <a:bodyPr/>
        <a:lstStyle/>
        <a:p>
          <a:pPr rtl="1"/>
          <a:r>
            <a:rPr lang="ar-EG" b="1" dirty="0" smtClean="0"/>
            <a:t>التخطيط الشامل .</a:t>
          </a:r>
          <a:endParaRPr lang="ar-EG" b="1" dirty="0"/>
        </a:p>
      </dgm:t>
    </dgm:pt>
    <dgm:pt modelId="{B47937A9-D1E4-4163-8BF7-E5373EEAE4BF}" type="parTrans" cxnId="{182C7683-E859-4568-A99A-A906FC0E24E5}">
      <dgm:prSet/>
      <dgm:spPr/>
      <dgm:t>
        <a:bodyPr/>
        <a:lstStyle/>
        <a:p>
          <a:pPr rtl="1"/>
          <a:endParaRPr lang="ar-EG" b="1"/>
        </a:p>
      </dgm:t>
    </dgm:pt>
    <dgm:pt modelId="{16C8A524-2182-4E0B-BAF2-A4077B0E7988}" type="sibTrans" cxnId="{182C7683-E859-4568-A99A-A906FC0E24E5}">
      <dgm:prSet/>
      <dgm:spPr/>
      <dgm:t>
        <a:bodyPr/>
        <a:lstStyle/>
        <a:p>
          <a:pPr rtl="1"/>
          <a:endParaRPr lang="ar-EG" b="1"/>
        </a:p>
      </dgm:t>
    </dgm:pt>
    <dgm:pt modelId="{91079DCE-A2A7-4CBE-BE98-8D999A4FAF7B}">
      <dgm:prSet/>
      <dgm:spPr/>
      <dgm:t>
        <a:bodyPr/>
        <a:lstStyle/>
        <a:p>
          <a:pPr rtl="1"/>
          <a:r>
            <a:rPr lang="ar-EG" b="1" dirty="0" smtClean="0"/>
            <a:t>الإرادة والإصرار.</a:t>
          </a:r>
          <a:endParaRPr lang="ar-EG" b="1" dirty="0"/>
        </a:p>
      </dgm:t>
    </dgm:pt>
    <dgm:pt modelId="{74C4491F-90BE-40BD-A5F6-66937DD73531}" type="parTrans" cxnId="{C17F2CFB-21C3-42B9-9278-8CD216D5AC29}">
      <dgm:prSet/>
      <dgm:spPr/>
      <dgm:t>
        <a:bodyPr/>
        <a:lstStyle/>
        <a:p>
          <a:pPr rtl="1"/>
          <a:endParaRPr lang="ar-EG" b="1"/>
        </a:p>
      </dgm:t>
    </dgm:pt>
    <dgm:pt modelId="{3F606798-F6A2-4F85-9498-2AD0DB445D80}" type="sibTrans" cxnId="{C17F2CFB-21C3-42B9-9278-8CD216D5AC29}">
      <dgm:prSet/>
      <dgm:spPr/>
      <dgm:t>
        <a:bodyPr/>
        <a:lstStyle/>
        <a:p>
          <a:pPr rtl="1"/>
          <a:endParaRPr lang="ar-EG" b="1"/>
        </a:p>
      </dgm:t>
    </dgm:pt>
    <dgm:pt modelId="{6F9E437E-6440-4FC3-AB17-DC08EB89B3A5}">
      <dgm:prSet/>
      <dgm:spPr/>
      <dgm:t>
        <a:bodyPr/>
        <a:lstStyle/>
        <a:p>
          <a:pPr rtl="1"/>
          <a:r>
            <a:rPr lang="ar-EG" b="1" smtClean="0"/>
            <a:t>شمولية المجالات .</a:t>
          </a:r>
          <a:endParaRPr lang="ar-EG" b="1"/>
        </a:p>
      </dgm:t>
    </dgm:pt>
    <dgm:pt modelId="{54553963-4201-4D4C-BC51-D992DC04D00F}" type="parTrans" cxnId="{B931317F-138A-496E-B2A1-C3E6D8E00010}">
      <dgm:prSet/>
      <dgm:spPr/>
      <dgm:t>
        <a:bodyPr/>
        <a:lstStyle/>
        <a:p>
          <a:pPr rtl="1"/>
          <a:endParaRPr lang="ar-EG" b="1"/>
        </a:p>
      </dgm:t>
    </dgm:pt>
    <dgm:pt modelId="{9AAEB203-6763-42B3-B3AE-5718B8DC8B12}" type="sibTrans" cxnId="{B931317F-138A-496E-B2A1-C3E6D8E00010}">
      <dgm:prSet/>
      <dgm:spPr/>
      <dgm:t>
        <a:bodyPr/>
        <a:lstStyle/>
        <a:p>
          <a:pPr rtl="1"/>
          <a:endParaRPr lang="ar-EG" b="1"/>
        </a:p>
      </dgm:t>
    </dgm:pt>
    <dgm:pt modelId="{514E5F39-7BF5-4DC1-A9BB-3FAE6C2DA2B4}">
      <dgm:prSet/>
      <dgm:spPr/>
      <dgm:t>
        <a:bodyPr/>
        <a:lstStyle/>
        <a:p>
          <a:pPr rtl="1"/>
          <a:r>
            <a:rPr lang="ar-EG" b="1" smtClean="0"/>
            <a:t>المرونة فى التنفيذ .</a:t>
          </a:r>
          <a:endParaRPr lang="ar-EG" b="1"/>
        </a:p>
      </dgm:t>
    </dgm:pt>
    <dgm:pt modelId="{87EDE1F4-1930-4D39-9F13-1E547D8B6F65}" type="parTrans" cxnId="{49E9EAD2-8A1B-400D-95FB-AAE22C3E6AEE}">
      <dgm:prSet/>
      <dgm:spPr/>
      <dgm:t>
        <a:bodyPr/>
        <a:lstStyle/>
        <a:p>
          <a:pPr rtl="1"/>
          <a:endParaRPr lang="ar-EG" b="1"/>
        </a:p>
      </dgm:t>
    </dgm:pt>
    <dgm:pt modelId="{803A9D49-D91F-43CF-80B1-7688D9DA8DAA}" type="sibTrans" cxnId="{49E9EAD2-8A1B-400D-95FB-AAE22C3E6AEE}">
      <dgm:prSet/>
      <dgm:spPr/>
      <dgm:t>
        <a:bodyPr/>
        <a:lstStyle/>
        <a:p>
          <a:pPr rtl="1"/>
          <a:endParaRPr lang="ar-EG" b="1"/>
        </a:p>
      </dgm:t>
    </dgm:pt>
    <dgm:pt modelId="{FCFFE315-787C-4CA7-B1A0-2B605A55CAD0}">
      <dgm:prSet/>
      <dgm:spPr/>
      <dgm:t>
        <a:bodyPr/>
        <a:lstStyle/>
        <a:p>
          <a:pPr rtl="1"/>
          <a:r>
            <a:rPr lang="ar-EG" b="1" smtClean="0"/>
            <a:t>التعليم المثمر .</a:t>
          </a:r>
          <a:endParaRPr lang="ar-EG" b="1"/>
        </a:p>
      </dgm:t>
    </dgm:pt>
    <dgm:pt modelId="{387C5A0F-69E1-4F1A-976F-B7537AF9C3A8}" type="parTrans" cxnId="{6F952A60-4DFE-4CCA-AFC9-262B66FC1870}">
      <dgm:prSet/>
      <dgm:spPr/>
      <dgm:t>
        <a:bodyPr/>
        <a:lstStyle/>
        <a:p>
          <a:pPr rtl="1"/>
          <a:endParaRPr lang="ar-EG" b="1"/>
        </a:p>
      </dgm:t>
    </dgm:pt>
    <dgm:pt modelId="{71FF97B0-1B84-4C7B-87DF-9BBD0585EFE3}" type="sibTrans" cxnId="{6F952A60-4DFE-4CCA-AFC9-262B66FC1870}">
      <dgm:prSet/>
      <dgm:spPr/>
      <dgm:t>
        <a:bodyPr/>
        <a:lstStyle/>
        <a:p>
          <a:pPr rtl="1"/>
          <a:endParaRPr lang="ar-EG" b="1"/>
        </a:p>
      </dgm:t>
    </dgm:pt>
    <dgm:pt modelId="{35F57196-6B17-40D4-BBF7-A536DA94D67D}">
      <dgm:prSet/>
      <dgm:spPr/>
      <dgm:t>
        <a:bodyPr/>
        <a:lstStyle/>
        <a:p>
          <a:pPr rtl="1"/>
          <a:r>
            <a:rPr lang="ar-EG" b="1" smtClean="0"/>
            <a:t>الإعلام الهادف .</a:t>
          </a:r>
          <a:endParaRPr lang="ar-EG" b="1"/>
        </a:p>
      </dgm:t>
    </dgm:pt>
    <dgm:pt modelId="{3734F738-D8B1-4006-AFD2-7CD0096C8919}" type="parTrans" cxnId="{D7462BF0-6603-4951-A3EF-9EB503BFF632}">
      <dgm:prSet/>
      <dgm:spPr/>
      <dgm:t>
        <a:bodyPr/>
        <a:lstStyle/>
        <a:p>
          <a:pPr rtl="1"/>
          <a:endParaRPr lang="ar-EG" b="1"/>
        </a:p>
      </dgm:t>
    </dgm:pt>
    <dgm:pt modelId="{FA957CB4-0531-4F7F-8E60-FA47AFC21304}" type="sibTrans" cxnId="{D7462BF0-6603-4951-A3EF-9EB503BFF632}">
      <dgm:prSet/>
      <dgm:spPr/>
      <dgm:t>
        <a:bodyPr/>
        <a:lstStyle/>
        <a:p>
          <a:pPr rtl="1"/>
          <a:endParaRPr lang="ar-EG" b="1"/>
        </a:p>
      </dgm:t>
    </dgm:pt>
    <dgm:pt modelId="{FB4AFF1B-57F1-4076-8A08-DDBFEFCFE020}">
      <dgm:prSet/>
      <dgm:spPr/>
      <dgm:t>
        <a:bodyPr/>
        <a:lstStyle/>
        <a:p>
          <a:pPr rtl="1"/>
          <a:r>
            <a:rPr lang="ar-EG" b="1" dirty="0" smtClean="0"/>
            <a:t>التوعية والتثقيف .</a:t>
          </a:r>
          <a:endParaRPr lang="ar-EG" b="1" dirty="0"/>
        </a:p>
      </dgm:t>
    </dgm:pt>
    <dgm:pt modelId="{817B364E-22A3-407E-9588-690A803A3469}" type="parTrans" cxnId="{29C2E424-E50B-4B1B-A002-ED28F95B193A}">
      <dgm:prSet/>
      <dgm:spPr/>
      <dgm:t>
        <a:bodyPr/>
        <a:lstStyle/>
        <a:p>
          <a:pPr rtl="1"/>
          <a:endParaRPr lang="ar-EG" b="1"/>
        </a:p>
      </dgm:t>
    </dgm:pt>
    <dgm:pt modelId="{870C9CFD-E149-4E9F-AC66-91C0F2D27836}" type="sibTrans" cxnId="{29C2E424-E50B-4B1B-A002-ED28F95B193A}">
      <dgm:prSet/>
      <dgm:spPr/>
      <dgm:t>
        <a:bodyPr/>
        <a:lstStyle/>
        <a:p>
          <a:pPr rtl="1"/>
          <a:endParaRPr lang="ar-EG" b="1"/>
        </a:p>
      </dgm:t>
    </dgm:pt>
    <dgm:pt modelId="{DC34EAB4-533E-4E7E-AFBF-B3599DB6D4EA}" type="pres">
      <dgm:prSet presAssocID="{9962B97F-4FF8-469E-A646-0A4976B45E9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35C718E1-557C-4283-820E-92672884F25A}" type="pres">
      <dgm:prSet presAssocID="{98D366D1-2F59-4A00-B2CE-478E8BC98D0F}" presName="parentLin" presStyleCnt="0"/>
      <dgm:spPr/>
    </dgm:pt>
    <dgm:pt modelId="{77D88EC8-3869-4A54-AF12-701FC20B5C22}" type="pres">
      <dgm:prSet presAssocID="{98D366D1-2F59-4A00-B2CE-478E8BC98D0F}" presName="parentLeftMargin" presStyleLbl="node1" presStyleIdx="0" presStyleCnt="1"/>
      <dgm:spPr/>
      <dgm:t>
        <a:bodyPr/>
        <a:lstStyle/>
        <a:p>
          <a:pPr rtl="1"/>
          <a:endParaRPr lang="ar-EG"/>
        </a:p>
      </dgm:t>
    </dgm:pt>
    <dgm:pt modelId="{833AC171-EA2D-4E5B-A041-8D27C83E5A5F}" type="pres">
      <dgm:prSet presAssocID="{98D366D1-2F59-4A00-B2CE-478E8BC98D0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7A3EC34D-3F13-48E7-89CB-DA75D4ACD3ED}" type="pres">
      <dgm:prSet presAssocID="{98D366D1-2F59-4A00-B2CE-478E8BC98D0F}" presName="negativeSpace" presStyleCnt="0"/>
      <dgm:spPr/>
    </dgm:pt>
    <dgm:pt modelId="{CC14405F-F641-4256-B2B3-EA59EC889198}" type="pres">
      <dgm:prSet presAssocID="{98D366D1-2F59-4A00-B2CE-478E8BC98D0F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49E9EAD2-8A1B-400D-95FB-AAE22C3E6AEE}" srcId="{98D366D1-2F59-4A00-B2CE-478E8BC98D0F}" destId="{514E5F39-7BF5-4DC1-A9BB-3FAE6C2DA2B4}" srcOrd="3" destOrd="0" parTransId="{87EDE1F4-1930-4D39-9F13-1E547D8B6F65}" sibTransId="{803A9D49-D91F-43CF-80B1-7688D9DA8DAA}"/>
    <dgm:cxn modelId="{D7462BF0-6603-4951-A3EF-9EB503BFF632}" srcId="{98D366D1-2F59-4A00-B2CE-478E8BC98D0F}" destId="{35F57196-6B17-40D4-BBF7-A536DA94D67D}" srcOrd="5" destOrd="0" parTransId="{3734F738-D8B1-4006-AFD2-7CD0096C8919}" sibTransId="{FA957CB4-0531-4F7F-8E60-FA47AFC21304}"/>
    <dgm:cxn modelId="{0C62D589-9F2D-4ADE-98C3-539A1E41C2CE}" type="presOf" srcId="{81D2FC8B-ABAF-46C7-B4B4-A0FF5D3FFA04}" destId="{CC14405F-F641-4256-B2B3-EA59EC889198}" srcOrd="0" destOrd="0" presId="urn:microsoft.com/office/officeart/2005/8/layout/list1"/>
    <dgm:cxn modelId="{43B9ED3F-CEB7-41EF-817A-87C15C2583AE}" type="presOf" srcId="{FCFFE315-787C-4CA7-B1A0-2B605A55CAD0}" destId="{CC14405F-F641-4256-B2B3-EA59EC889198}" srcOrd="0" destOrd="4" presId="urn:microsoft.com/office/officeart/2005/8/layout/list1"/>
    <dgm:cxn modelId="{182C7683-E859-4568-A99A-A906FC0E24E5}" srcId="{98D366D1-2F59-4A00-B2CE-478E8BC98D0F}" destId="{81D2FC8B-ABAF-46C7-B4B4-A0FF5D3FFA04}" srcOrd="0" destOrd="0" parTransId="{B47937A9-D1E4-4163-8BF7-E5373EEAE4BF}" sibTransId="{16C8A524-2182-4E0B-BAF2-A4077B0E7988}"/>
    <dgm:cxn modelId="{EB06515D-26BA-4E63-A0DF-89BA4C2FC247}" type="presOf" srcId="{514E5F39-7BF5-4DC1-A9BB-3FAE6C2DA2B4}" destId="{CC14405F-F641-4256-B2B3-EA59EC889198}" srcOrd="0" destOrd="3" presId="urn:microsoft.com/office/officeart/2005/8/layout/list1"/>
    <dgm:cxn modelId="{5AD500E4-5F40-49DD-A1AD-831E85E5A25D}" type="presOf" srcId="{35F57196-6B17-40D4-BBF7-A536DA94D67D}" destId="{CC14405F-F641-4256-B2B3-EA59EC889198}" srcOrd="0" destOrd="5" presId="urn:microsoft.com/office/officeart/2005/8/layout/list1"/>
    <dgm:cxn modelId="{E9B07B84-2927-42CA-9EE1-22AD97506970}" type="presOf" srcId="{9962B97F-4FF8-469E-A646-0A4976B45E97}" destId="{DC34EAB4-533E-4E7E-AFBF-B3599DB6D4EA}" srcOrd="0" destOrd="0" presId="urn:microsoft.com/office/officeart/2005/8/layout/list1"/>
    <dgm:cxn modelId="{6DA6522E-A56F-4192-8776-4BB7A19E92F0}" type="presOf" srcId="{91079DCE-A2A7-4CBE-BE98-8D999A4FAF7B}" destId="{CC14405F-F641-4256-B2B3-EA59EC889198}" srcOrd="0" destOrd="1" presId="urn:microsoft.com/office/officeart/2005/8/layout/list1"/>
    <dgm:cxn modelId="{AD038C26-69B9-4828-9EE6-4F5CAAA3AA57}" type="presOf" srcId="{98D366D1-2F59-4A00-B2CE-478E8BC98D0F}" destId="{833AC171-EA2D-4E5B-A041-8D27C83E5A5F}" srcOrd="1" destOrd="0" presId="urn:microsoft.com/office/officeart/2005/8/layout/list1"/>
    <dgm:cxn modelId="{6F952A60-4DFE-4CCA-AFC9-262B66FC1870}" srcId="{98D366D1-2F59-4A00-B2CE-478E8BC98D0F}" destId="{FCFFE315-787C-4CA7-B1A0-2B605A55CAD0}" srcOrd="4" destOrd="0" parTransId="{387C5A0F-69E1-4F1A-976F-B7537AF9C3A8}" sibTransId="{71FF97B0-1B84-4C7B-87DF-9BBD0585EFE3}"/>
    <dgm:cxn modelId="{3FACE681-78DB-405D-A92A-71875921184B}" type="presOf" srcId="{6F9E437E-6440-4FC3-AB17-DC08EB89B3A5}" destId="{CC14405F-F641-4256-B2B3-EA59EC889198}" srcOrd="0" destOrd="2" presId="urn:microsoft.com/office/officeart/2005/8/layout/list1"/>
    <dgm:cxn modelId="{29C2E424-E50B-4B1B-A002-ED28F95B193A}" srcId="{98D366D1-2F59-4A00-B2CE-478E8BC98D0F}" destId="{FB4AFF1B-57F1-4076-8A08-DDBFEFCFE020}" srcOrd="6" destOrd="0" parTransId="{817B364E-22A3-407E-9588-690A803A3469}" sibTransId="{870C9CFD-E149-4E9F-AC66-91C0F2D27836}"/>
    <dgm:cxn modelId="{C17F2CFB-21C3-42B9-9278-8CD216D5AC29}" srcId="{98D366D1-2F59-4A00-B2CE-478E8BC98D0F}" destId="{91079DCE-A2A7-4CBE-BE98-8D999A4FAF7B}" srcOrd="1" destOrd="0" parTransId="{74C4491F-90BE-40BD-A5F6-66937DD73531}" sibTransId="{3F606798-F6A2-4F85-9498-2AD0DB445D80}"/>
    <dgm:cxn modelId="{799A1E8E-3D34-40CD-88CD-6CD1766F6E5A}" srcId="{9962B97F-4FF8-469E-A646-0A4976B45E97}" destId="{98D366D1-2F59-4A00-B2CE-478E8BC98D0F}" srcOrd="0" destOrd="0" parTransId="{35755F56-68FF-43A6-B6DA-39A937D1ED28}" sibTransId="{CD81EA1B-B341-40CC-B082-79B198A0668C}"/>
    <dgm:cxn modelId="{A5F23C1F-1B80-46C3-BFC5-4D9FB9DA98F8}" type="presOf" srcId="{98D366D1-2F59-4A00-B2CE-478E8BC98D0F}" destId="{77D88EC8-3869-4A54-AF12-701FC20B5C22}" srcOrd="0" destOrd="0" presId="urn:microsoft.com/office/officeart/2005/8/layout/list1"/>
    <dgm:cxn modelId="{B931317F-138A-496E-B2A1-C3E6D8E00010}" srcId="{98D366D1-2F59-4A00-B2CE-478E8BC98D0F}" destId="{6F9E437E-6440-4FC3-AB17-DC08EB89B3A5}" srcOrd="2" destOrd="0" parTransId="{54553963-4201-4D4C-BC51-D992DC04D00F}" sibTransId="{9AAEB203-6763-42B3-B3AE-5718B8DC8B12}"/>
    <dgm:cxn modelId="{55F46C83-E873-4B9D-9F56-199E9773F321}" type="presOf" srcId="{FB4AFF1B-57F1-4076-8A08-DDBFEFCFE020}" destId="{CC14405F-F641-4256-B2B3-EA59EC889198}" srcOrd="0" destOrd="6" presId="urn:microsoft.com/office/officeart/2005/8/layout/list1"/>
    <dgm:cxn modelId="{68813F41-258B-4DFD-AAB1-C5C4E534D2F1}" type="presParOf" srcId="{DC34EAB4-533E-4E7E-AFBF-B3599DB6D4EA}" destId="{35C718E1-557C-4283-820E-92672884F25A}" srcOrd="0" destOrd="0" presId="urn:microsoft.com/office/officeart/2005/8/layout/list1"/>
    <dgm:cxn modelId="{4F921110-29A2-4F59-8264-62DC8F1BBDF2}" type="presParOf" srcId="{35C718E1-557C-4283-820E-92672884F25A}" destId="{77D88EC8-3869-4A54-AF12-701FC20B5C22}" srcOrd="0" destOrd="0" presId="urn:microsoft.com/office/officeart/2005/8/layout/list1"/>
    <dgm:cxn modelId="{A53D5206-835E-44FE-A2D8-3BD5656C880D}" type="presParOf" srcId="{35C718E1-557C-4283-820E-92672884F25A}" destId="{833AC171-EA2D-4E5B-A041-8D27C83E5A5F}" srcOrd="1" destOrd="0" presId="urn:microsoft.com/office/officeart/2005/8/layout/list1"/>
    <dgm:cxn modelId="{F6915F99-836E-4F75-92DA-607F7C7D60DF}" type="presParOf" srcId="{DC34EAB4-533E-4E7E-AFBF-B3599DB6D4EA}" destId="{7A3EC34D-3F13-48E7-89CB-DA75D4ACD3ED}" srcOrd="1" destOrd="0" presId="urn:microsoft.com/office/officeart/2005/8/layout/list1"/>
    <dgm:cxn modelId="{6223FA18-8D1A-4F7A-9354-871BB8EE2A54}" type="presParOf" srcId="{DC34EAB4-533E-4E7E-AFBF-B3599DB6D4EA}" destId="{CC14405F-F641-4256-B2B3-EA59EC889198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991990-F89E-4EE6-A04A-62999CF52140}">
      <dsp:nvSpPr>
        <dsp:cNvPr id="0" name=""/>
        <dsp:cNvSpPr/>
      </dsp:nvSpPr>
      <dsp:spPr>
        <a:xfrm>
          <a:off x="987889" y="0"/>
          <a:ext cx="5954345" cy="5362729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3600" b="1" kern="1200" dirty="0" smtClean="0"/>
            <a:t>مقدمة عامة عن الإعلام</a:t>
          </a:r>
          <a:endParaRPr lang="en-US" sz="3600" b="1" kern="1200" dirty="0" smtClean="0"/>
        </a:p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3400" b="1" kern="1200" dirty="0" smtClean="0"/>
            <a:t>مقدمة عامة عن التنمية </a:t>
          </a:r>
          <a:endParaRPr lang="en-US" sz="3400" b="1" kern="1200" dirty="0" smtClean="0"/>
        </a:p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3000" b="1" kern="1200" smtClean="0"/>
            <a:t>نظريات </a:t>
          </a:r>
          <a:r>
            <a:rPr lang="ar-EG" sz="3000" b="1" kern="1200" dirty="0" smtClean="0"/>
            <a:t>التنمية الغربية </a:t>
          </a:r>
          <a:endParaRPr lang="en-US" sz="3000" kern="1200" dirty="0">
            <a:cs typeface="David" pitchFamily="2" charset="-79"/>
          </a:endParaRPr>
        </a:p>
      </dsp:txBody>
      <dsp:txXfrm>
        <a:off x="1859883" y="785353"/>
        <a:ext cx="4210357" cy="37920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91EC72-9775-42C0-B232-8DB65A104110}">
      <dsp:nvSpPr>
        <dsp:cNvPr id="0" name=""/>
        <dsp:cNvSpPr/>
      </dsp:nvSpPr>
      <dsp:spPr>
        <a:xfrm rot="5400000">
          <a:off x="3218832" y="87279"/>
          <a:ext cx="4110854" cy="496400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ctr" defTabSz="14224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EG" sz="3200" kern="1200" dirty="0" smtClean="0"/>
            <a:t>هو نوع من أنواع الإعلام الذى يتوجه إلى نطاق جغرافى محدد قد يكون هذا النطاق إقليما أو</a:t>
          </a:r>
          <a:r>
            <a:rPr lang="en-US" sz="3200" kern="1200" dirty="0" smtClean="0"/>
            <a:t> </a:t>
          </a:r>
          <a:r>
            <a:rPr lang="ar-EG" sz="3200" kern="1200" dirty="0" smtClean="0"/>
            <a:t>محافظة أو أقل باستخدام وسائل الإعلام المختلفة كالصحافة والإذاعة والتلفزيون للتعبير الشامل عن اهتمامات واحتياجات جمهور الإقليم .</a:t>
          </a:r>
          <a:endParaRPr lang="ar-EG" sz="3200" kern="1200" dirty="0"/>
        </a:p>
      </dsp:txBody>
      <dsp:txXfrm rot="-5400000">
        <a:off x="2792256" y="714531"/>
        <a:ext cx="4763333" cy="3709504"/>
      </dsp:txXfrm>
    </dsp:sp>
    <dsp:sp modelId="{06811ECD-A2CD-4810-9C7D-052111F15899}">
      <dsp:nvSpPr>
        <dsp:cNvPr id="0" name=""/>
        <dsp:cNvSpPr/>
      </dsp:nvSpPr>
      <dsp:spPr>
        <a:xfrm>
          <a:off x="0" y="0"/>
          <a:ext cx="2792255" cy="51385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121920" rIns="243840" bIns="121920" numCol="1" spcCol="1270" anchor="ctr" anchorCtr="0">
          <a:noAutofit/>
        </a:bodyPr>
        <a:lstStyle/>
        <a:p>
          <a:pPr lvl="0" algn="ctr" defTabSz="2844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6400" b="1" kern="1200" smtClean="0"/>
            <a:t>الإعلام الإقليمى </a:t>
          </a:r>
          <a:endParaRPr lang="ar-EG" sz="6400" kern="1200"/>
        </a:p>
      </dsp:txBody>
      <dsp:txXfrm>
        <a:off x="136307" y="136307"/>
        <a:ext cx="2519641" cy="48659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92063D-E614-44EC-9EC8-789E5500368C}">
      <dsp:nvSpPr>
        <dsp:cNvPr id="0" name=""/>
        <dsp:cNvSpPr/>
      </dsp:nvSpPr>
      <dsp:spPr>
        <a:xfrm rot="5400000">
          <a:off x="3066432" y="277779"/>
          <a:ext cx="4415654" cy="496400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r" defTabSz="10668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EG" sz="2400" b="1" kern="1200" smtClean="0"/>
            <a:t>رصد ومراقبة البيئة وتفسير كافة الظواهر فى المجتمع .</a:t>
          </a:r>
          <a:endParaRPr lang="ar-EG" sz="2400" b="1" kern="1200"/>
        </a:p>
        <a:p>
          <a:pPr marL="228600" lvl="1" indent="-228600" algn="r" defTabSz="10668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EG" sz="2400" b="1" kern="1200" smtClean="0"/>
            <a:t>منح المكانة وفرض الأنماط الإجتماعية .</a:t>
          </a:r>
          <a:endParaRPr lang="ar-EG" sz="2400" b="1" kern="1200"/>
        </a:p>
        <a:p>
          <a:pPr marL="228600" lvl="1" indent="-228600" algn="r" defTabSz="10668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EG" sz="2400" b="1" kern="1200" dirty="0" smtClean="0"/>
            <a:t>الترفيه والتسلية وتقليل التوتر .</a:t>
          </a:r>
          <a:endParaRPr lang="ar-EG" sz="2400" b="1" kern="1200" dirty="0"/>
        </a:p>
        <a:p>
          <a:pPr marL="228600" lvl="1" indent="-228600" algn="r" defTabSz="8890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EG" sz="2000" b="1" kern="1200" dirty="0" smtClean="0"/>
            <a:t>تحقيق التماسك الاجتماعى والاندماج الثقافى </a:t>
          </a:r>
          <a:r>
            <a:rPr lang="en-US" sz="2000" b="1" kern="1200" dirty="0" smtClean="0"/>
            <a:t>.</a:t>
          </a:r>
          <a:endParaRPr lang="ar-EG" sz="2000" b="1" kern="1200" dirty="0"/>
        </a:p>
        <a:p>
          <a:pPr marL="228600" lvl="1" indent="-228600" algn="r" defTabSz="10668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EG" sz="2400" b="1" kern="1200" dirty="0" smtClean="0"/>
            <a:t>نشر الوعى ودعم عملية التنمية .</a:t>
          </a:r>
          <a:endParaRPr lang="ar-EG" sz="2400" b="1" kern="1200" dirty="0"/>
        </a:p>
        <a:p>
          <a:pPr marL="228600" lvl="1" indent="-228600" algn="r" defTabSz="10668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EG" sz="2400" b="1" kern="1200" smtClean="0"/>
            <a:t>نقل التراث الثقافى من جيل إلى جيل آخر .</a:t>
          </a:r>
          <a:endParaRPr lang="ar-EG" sz="2400" b="1" kern="1200"/>
        </a:p>
        <a:p>
          <a:pPr marL="228600" lvl="1" indent="-228600" algn="r" defTabSz="10668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EG" sz="2400" b="1" kern="1200" smtClean="0"/>
            <a:t>عرض المشكلات والعمل على إيجاد حلول مناسبة لها .</a:t>
          </a:r>
          <a:endParaRPr lang="ar-EG" sz="2400" b="1" kern="1200"/>
        </a:p>
        <a:p>
          <a:pPr marL="228600" lvl="1" indent="-228600" algn="r" defTabSz="10668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EG" sz="2400" b="1" kern="1200" dirty="0" smtClean="0"/>
            <a:t>الربط بين الجمهور ومؤسسات الدولة .</a:t>
          </a:r>
          <a:endParaRPr lang="ar-EG" sz="2400" b="1" kern="1200" dirty="0"/>
        </a:p>
      </dsp:txBody>
      <dsp:txXfrm rot="-5400000">
        <a:off x="2792255" y="767510"/>
        <a:ext cx="4748454" cy="3984546"/>
      </dsp:txXfrm>
    </dsp:sp>
    <dsp:sp modelId="{B327ECED-4897-4F64-BA09-1F83BF16FDA0}">
      <dsp:nvSpPr>
        <dsp:cNvPr id="0" name=""/>
        <dsp:cNvSpPr/>
      </dsp:nvSpPr>
      <dsp:spPr>
        <a:xfrm>
          <a:off x="0" y="0"/>
          <a:ext cx="2792255" cy="55195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6500" b="1" kern="1200" smtClean="0"/>
            <a:t>وظائف الإعلام </a:t>
          </a:r>
          <a:endParaRPr lang="ar-EG" sz="6500" kern="1200"/>
        </a:p>
      </dsp:txBody>
      <dsp:txXfrm>
        <a:off x="136307" y="136307"/>
        <a:ext cx="2519641" cy="52469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A1774F-27B9-427B-BE2A-D7EC3A338D96}">
      <dsp:nvSpPr>
        <dsp:cNvPr id="0" name=""/>
        <dsp:cNvSpPr/>
      </dsp:nvSpPr>
      <dsp:spPr>
        <a:xfrm>
          <a:off x="0" y="120029"/>
          <a:ext cx="6553200" cy="10553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2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4400" b="1" kern="1200" baseline="0" smtClean="0"/>
            <a:t>ثانيا- مقدمة عن التنمية </a:t>
          </a:r>
          <a:endParaRPr lang="en-US" sz="4400" kern="1200"/>
        </a:p>
      </dsp:txBody>
      <dsp:txXfrm>
        <a:off x="51517" y="171546"/>
        <a:ext cx="6450166" cy="9523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4181CD-69B8-4446-B735-625E58B0E33A}">
      <dsp:nvSpPr>
        <dsp:cNvPr id="0" name=""/>
        <dsp:cNvSpPr/>
      </dsp:nvSpPr>
      <dsp:spPr>
        <a:xfrm>
          <a:off x="581719" y="0"/>
          <a:ext cx="6592824" cy="5443368"/>
        </a:xfrm>
        <a:prstGeom prst="rightArrow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94000"/>
                <a:satMod val="180000"/>
                <a:lumMod val="98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atMod val="130000"/>
              </a:schemeClr>
            </a:gs>
          </a:gsLst>
          <a:lin ang="516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141BB1BA-7680-43FB-999A-39BC3312139D}">
      <dsp:nvSpPr>
        <dsp:cNvPr id="0" name=""/>
        <dsp:cNvSpPr/>
      </dsp:nvSpPr>
      <dsp:spPr>
        <a:xfrm>
          <a:off x="0" y="1447805"/>
          <a:ext cx="5770545" cy="254775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80000"/>
                <a:lumMod val="9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atMod val="130000"/>
              </a:schemeClr>
            </a:gs>
          </a:gsLst>
          <a:lin ang="5160000" scaled="0"/>
        </a:gradFill>
        <a:ln>
          <a:noFill/>
        </a:ln>
        <a:effectLst>
          <a:outerShdw blurRad="50800" dist="25400" dir="5400000" rotWithShape="0">
            <a:srgbClr val="000000">
              <a:alpha val="46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3000" b="1" kern="1200" smtClean="0"/>
            <a:t>التعريفات المختلفة للتنمية</a:t>
          </a:r>
          <a:endParaRPr lang="en-US" sz="3000" kern="1200"/>
        </a:p>
        <a:p>
          <a:pPr marL="228600" lvl="1" indent="-228600" algn="r" defTabSz="10223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EG" sz="2300" b="1" kern="1200" smtClean="0"/>
            <a:t>التعريف اللغوى</a:t>
          </a:r>
          <a:endParaRPr lang="en-US" sz="2300" kern="1200"/>
        </a:p>
        <a:p>
          <a:pPr marL="228600" lvl="1" indent="-228600" algn="r" defTabSz="10223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EG" sz="2300" b="1" kern="1200" smtClean="0"/>
            <a:t>مصدر من الفعل الثلاثى (نمى) بمعنى زاد أو كثر .</a:t>
          </a:r>
          <a:endParaRPr lang="en-US" sz="2300" kern="1200"/>
        </a:p>
        <a:p>
          <a:pPr marL="228600" lvl="1" indent="-228600" algn="r" defTabSz="10223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EG" sz="2300" b="1" kern="1200" smtClean="0"/>
            <a:t>وفى لسان العرب يقال نميت النار أى زاد اشتعالها .</a:t>
          </a:r>
          <a:endParaRPr lang="en-US" sz="2300" kern="1200"/>
        </a:p>
        <a:p>
          <a:pPr marL="228600" lvl="1" indent="-228600" algn="r" defTabSz="10223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EG" sz="2300" b="1" kern="1200" smtClean="0"/>
            <a:t>وتنمية الشئ هى الارتفاع إلى المكان العالى .</a:t>
          </a:r>
          <a:endParaRPr lang="en-US" sz="2300" kern="1200"/>
        </a:p>
      </dsp:txBody>
      <dsp:txXfrm>
        <a:off x="124371" y="1572176"/>
        <a:ext cx="5521803" cy="229901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14405F-F641-4256-B2B3-EA59EC889198}">
      <dsp:nvSpPr>
        <dsp:cNvPr id="0" name=""/>
        <dsp:cNvSpPr/>
      </dsp:nvSpPr>
      <dsp:spPr>
        <a:xfrm>
          <a:off x="0" y="571508"/>
          <a:ext cx="7756264" cy="4740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1972" tIns="728980" rIns="601972" bIns="248920" numCol="1" spcCol="1270" anchor="t" anchorCtr="0">
          <a:noAutofit/>
        </a:bodyPr>
        <a:lstStyle/>
        <a:p>
          <a:pPr marL="285750" lvl="1" indent="-285750" algn="r" defTabSz="15557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EG" sz="3500" b="1" kern="1200" dirty="0" smtClean="0"/>
            <a:t>التخطيط الشامل .</a:t>
          </a:r>
          <a:endParaRPr lang="ar-EG" sz="3500" b="1" kern="1200" dirty="0"/>
        </a:p>
        <a:p>
          <a:pPr marL="285750" lvl="1" indent="-285750" algn="r" defTabSz="15557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EG" sz="3500" b="1" kern="1200" dirty="0" smtClean="0"/>
            <a:t>الإرادة والإصرار.</a:t>
          </a:r>
          <a:endParaRPr lang="ar-EG" sz="3500" b="1" kern="1200" dirty="0"/>
        </a:p>
        <a:p>
          <a:pPr marL="285750" lvl="1" indent="-285750" algn="r" defTabSz="15557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EG" sz="3500" b="1" kern="1200" smtClean="0"/>
            <a:t>شمولية المجالات .</a:t>
          </a:r>
          <a:endParaRPr lang="ar-EG" sz="3500" b="1" kern="1200"/>
        </a:p>
        <a:p>
          <a:pPr marL="285750" lvl="1" indent="-285750" algn="r" defTabSz="15557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EG" sz="3500" b="1" kern="1200" smtClean="0"/>
            <a:t>المرونة فى التنفيذ .</a:t>
          </a:r>
          <a:endParaRPr lang="ar-EG" sz="3500" b="1" kern="1200"/>
        </a:p>
        <a:p>
          <a:pPr marL="285750" lvl="1" indent="-285750" algn="r" defTabSz="15557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EG" sz="3500" b="1" kern="1200" smtClean="0"/>
            <a:t>التعليم المثمر .</a:t>
          </a:r>
          <a:endParaRPr lang="ar-EG" sz="3500" b="1" kern="1200"/>
        </a:p>
        <a:p>
          <a:pPr marL="285750" lvl="1" indent="-285750" algn="r" defTabSz="15557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EG" sz="3500" b="1" kern="1200" smtClean="0"/>
            <a:t>الإعلام الهادف .</a:t>
          </a:r>
          <a:endParaRPr lang="ar-EG" sz="3500" b="1" kern="1200"/>
        </a:p>
        <a:p>
          <a:pPr marL="285750" lvl="1" indent="-285750" algn="r" defTabSz="15557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EG" sz="3500" b="1" kern="1200" dirty="0" smtClean="0"/>
            <a:t>التوعية والتثقيف .</a:t>
          </a:r>
          <a:endParaRPr lang="ar-EG" sz="3500" b="1" kern="1200" dirty="0"/>
        </a:p>
      </dsp:txBody>
      <dsp:txXfrm>
        <a:off x="0" y="571508"/>
        <a:ext cx="7756264" cy="4740750"/>
      </dsp:txXfrm>
    </dsp:sp>
    <dsp:sp modelId="{833AC171-EA2D-4E5B-A041-8D27C83E5A5F}">
      <dsp:nvSpPr>
        <dsp:cNvPr id="0" name=""/>
        <dsp:cNvSpPr/>
      </dsp:nvSpPr>
      <dsp:spPr>
        <a:xfrm>
          <a:off x="387813" y="54908"/>
          <a:ext cx="5429384" cy="1033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218" tIns="0" rIns="205218" bIns="0" numCol="1" spcCol="1270" anchor="ctr" anchorCtr="0">
          <a:noAutofit/>
        </a:bodyPr>
        <a:lstStyle/>
        <a:p>
          <a:pPr lvl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3500" b="1" kern="1200" dirty="0" smtClean="0"/>
            <a:t>متطلبات التنمية </a:t>
          </a:r>
          <a:endParaRPr lang="ar-EG" sz="3500" b="1" kern="1200" dirty="0"/>
        </a:p>
      </dsp:txBody>
      <dsp:txXfrm>
        <a:off x="438250" y="105345"/>
        <a:ext cx="5328510" cy="9323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970C94-FD50-42B2-BEA3-340705AEA2A2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CD3990-D98E-4F95-BB3E-082A39EFF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840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CD3990-D98E-4F95-BB3E-082A39EFF70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22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65760" indent="-365760" algn="r" defTabSz="914400" rtl="1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r" defTabSz="914400" rtl="1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r" defTabSz="914400" rtl="1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r" defTabSz="914400" rtl="1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r" defTabSz="914400" rtl="1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r" defTabSz="914400" rtl="1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r" defTabSz="914400" rtl="1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r" defTabSz="914400" rtl="1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r" defTabSz="914400" rtl="1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r" defTabSz="914400" rtl="1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r" defTabSz="914400" rtl="1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r" defTabSz="914400" rtl="1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r" defTabSz="914400" rtl="1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r" defTabSz="914400" rtl="1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r" defTabSz="914400" rtl="1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r" defTabSz="914400" rtl="1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1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r" rtl="1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r" rtl="1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1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r" rtl="1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r" rtl="1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r" rtl="1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r" rtl="1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r" rtl="1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r" rtl="1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r" rtl="1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r" rtl="1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r" rtl="1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slideLayout" Target="../slideLayouts/slideLayout53.xml"/><Relationship Id="rId7" Type="http://schemas.openxmlformats.org/officeDocument/2006/relationships/diagramColors" Target="../diagrams/colors6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9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9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9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0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9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محمد السيسى\Desktop\media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831" y="2114527"/>
            <a:ext cx="5040560" cy="252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محمد السيسى\Desktop\جامعة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832" y="260648"/>
            <a:ext cx="5040560" cy="183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محمد السيسى\Desktop\جامعة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833" y="4637510"/>
            <a:ext cx="5040559" cy="210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2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590">
        <p14:warp dir="in"/>
      </p:transition>
    </mc:Choice>
    <mc:Fallback xmlns="">
      <p:transition spd="slow" advClick="0" advTm="25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685800"/>
            <a:ext cx="7756264" cy="544336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ar-EG" sz="32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ar-EG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التعريف الإصطلاحى</a:t>
            </a:r>
          </a:p>
          <a:p>
            <a:pPr marL="457200" indent="-457200" algn="r">
              <a:buFont typeface="Wingdings" pitchFamily="2" charset="2"/>
              <a:buChar char="ü"/>
            </a:pPr>
            <a:endParaRPr lang="en-US" sz="32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457200" indent="-457200" algn="r">
              <a:buFont typeface="Wingdings" pitchFamily="2" charset="2"/>
              <a:buChar char="ü"/>
            </a:pPr>
            <a:r>
              <a:rPr lang="ar-EG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هى غاية تستطيع من خلالها الدول النامية مواجهة عوامل التخلف من خلال تبنى خصائص المجتمعات المتقدمة .</a:t>
            </a:r>
          </a:p>
          <a:p>
            <a:pPr marL="457200" indent="-457200" algn="r">
              <a:buFont typeface="Wingdings" pitchFamily="2" charset="2"/>
              <a:buChar char="ü"/>
            </a:pPr>
            <a:r>
              <a:rPr lang="ar-EG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وهى عملية انتقال الدول النامية إلى دول متقدمة من مستوى معيشى منخفض إلى مستوى معيشى مرتفع .</a:t>
            </a:r>
            <a:endParaRPr lang="ar-EG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7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73"/>
    </mc:Choice>
    <mc:Fallback xmlns="">
      <p:transition spd="slow" advTm="40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685800"/>
            <a:ext cx="7756264" cy="5453062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ar-EG" sz="32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457200" indent="-457200" algn="r">
              <a:buFont typeface="Wingdings" pitchFamily="2" charset="2"/>
              <a:buChar char="ü"/>
            </a:pPr>
            <a:r>
              <a:rPr lang="ar-EG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وقد تعنى التحديث والتطوير والإستغلال الأمثل للموارد من أجل إقامة مجتمع حديث ومتطور .</a:t>
            </a:r>
          </a:p>
          <a:p>
            <a:pPr marL="457200" indent="-457200" algn="r">
              <a:buFont typeface="Wingdings" pitchFamily="2" charset="2"/>
              <a:buChar char="ü"/>
            </a:pPr>
            <a:r>
              <a:rPr lang="ar-EG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وهى عملية نمو المجتمع وتحسين حياة الشعوب باستخدام التكنولوجيا .</a:t>
            </a:r>
          </a:p>
          <a:p>
            <a:pPr marL="457200" indent="-457200" algn="r">
              <a:buFont typeface="Wingdings" pitchFamily="2" charset="2"/>
              <a:buChar char="ü"/>
            </a:pPr>
            <a:r>
              <a:rPr lang="ar-EG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وقد تكون التدعيم المشترك ما بين المجهودات الأهلية والحكومية لتحقيق تقدم المجتمع .</a:t>
            </a:r>
            <a:endParaRPr lang="ar-EG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56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74"/>
    </mc:Choice>
    <mc:Fallback xmlns="">
      <p:transition spd="slow" advTm="40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11867066"/>
              </p:ext>
            </p:extLst>
          </p:nvPr>
        </p:nvGraphicFramePr>
        <p:xfrm>
          <a:off x="688489" y="762000"/>
          <a:ext cx="7756264" cy="5367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5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91"/>
    </mc:Choice>
    <mc:Fallback xmlns="">
      <p:transition spd="slow" advTm="86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676400"/>
            <a:ext cx="7756264" cy="1785768"/>
          </a:xfrm>
        </p:spPr>
        <p:txBody>
          <a:bodyPr>
            <a:normAutofit/>
          </a:bodyPr>
          <a:lstStyle/>
          <a:p>
            <a:pPr algn="ctr"/>
            <a:r>
              <a:rPr lang="ar-EG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أبعاد التنمية</a:t>
            </a:r>
          </a:p>
          <a:p>
            <a:endParaRPr lang="ar-EG" sz="3200" dirty="0"/>
          </a:p>
          <a:p>
            <a:pPr algn="r"/>
            <a:endParaRPr lang="ar-EG" sz="3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5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5"/>
    </mc:Choice>
    <mc:Fallback xmlns="">
      <p:transition spd="slow" advTm="1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838200"/>
            <a:ext cx="7756264" cy="5290968"/>
          </a:xfrm>
        </p:spPr>
        <p:txBody>
          <a:bodyPr>
            <a:normAutofit/>
          </a:bodyPr>
          <a:lstStyle/>
          <a:p>
            <a:endParaRPr lang="ar-EG" sz="3200" dirty="0"/>
          </a:p>
          <a:p>
            <a:pPr marL="457200" indent="-457200">
              <a:buFont typeface="Wingdings" pitchFamily="2" charset="2"/>
              <a:buChar char="q"/>
            </a:pPr>
            <a:r>
              <a:rPr lang="ar-EG" sz="3200" b="1" dirty="0" smtClean="0"/>
              <a:t>البعد النفسى</a:t>
            </a:r>
          </a:p>
          <a:p>
            <a:r>
              <a:rPr lang="ar-EG" sz="3200" dirty="0"/>
              <a:t> </a:t>
            </a:r>
            <a:r>
              <a:rPr lang="ar-EG" sz="3200" dirty="0" smtClean="0"/>
              <a:t>  -يهدف إلى خلق دوافع النجاح داخل الفرد مع دفعه نحو العمل والإنجاز وتحفيزه على الاستمرار .</a:t>
            </a:r>
          </a:p>
          <a:p>
            <a:endParaRPr lang="ar-EG" sz="3200" dirty="0"/>
          </a:p>
          <a:p>
            <a:pPr marL="457200" indent="-457200">
              <a:buFont typeface="Wingdings" pitchFamily="2" charset="2"/>
              <a:buChar char="q"/>
            </a:pPr>
            <a:r>
              <a:rPr lang="ar-EG" sz="3200" b="1" dirty="0" smtClean="0"/>
              <a:t>البعد البيئى</a:t>
            </a:r>
          </a:p>
          <a:p>
            <a:r>
              <a:rPr lang="ar-EG" sz="3200" dirty="0"/>
              <a:t> </a:t>
            </a:r>
            <a:r>
              <a:rPr lang="ar-EG" sz="3200" dirty="0" smtClean="0"/>
              <a:t>   -يهدف إلى الحفاظ على البيئة ونشر الوعى البيئى للحد من التلوث وضمان صلاحية الموارد .</a:t>
            </a:r>
          </a:p>
          <a:p>
            <a:endParaRPr lang="ar-EG" sz="3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2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2"/>
    </mc:Choice>
    <mc:Fallback xmlns="">
      <p:transition spd="slow" advTm="1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762000"/>
            <a:ext cx="7451598" cy="5410199"/>
          </a:xfrm>
        </p:spPr>
        <p:txBody>
          <a:bodyPr>
            <a:normAutofit/>
          </a:bodyPr>
          <a:lstStyle/>
          <a:p>
            <a:endParaRPr lang="ar-EG" sz="3600" dirty="0" smtClean="0"/>
          </a:p>
          <a:p>
            <a:pPr marL="571500" indent="-571500">
              <a:buFont typeface="Wingdings" pitchFamily="2" charset="2"/>
              <a:buChar char="q"/>
            </a:pPr>
            <a:r>
              <a:rPr lang="ar-EG" sz="3600" b="1" dirty="0" smtClean="0"/>
              <a:t>البعد الاجتماعى </a:t>
            </a:r>
          </a:p>
          <a:p>
            <a:r>
              <a:rPr lang="ar-EG" sz="3600" dirty="0"/>
              <a:t> </a:t>
            </a:r>
            <a:r>
              <a:rPr lang="ar-EG" sz="3600" dirty="0" smtClean="0"/>
              <a:t>   -يهدف إلى تنمية العلاقات بين أفرد المجتمع وتحقيق الإندماج بينهم لمنع الشعور بالإغتراب .</a:t>
            </a:r>
          </a:p>
          <a:p>
            <a:endParaRPr lang="ar-EG" sz="3600" dirty="0"/>
          </a:p>
          <a:p>
            <a:pPr marL="571500" indent="-571500">
              <a:buFont typeface="Wingdings" pitchFamily="2" charset="2"/>
              <a:buChar char="q"/>
            </a:pPr>
            <a:r>
              <a:rPr lang="ar-EG" sz="3600" b="1" dirty="0" smtClean="0"/>
              <a:t>البعد العلمى </a:t>
            </a:r>
          </a:p>
          <a:p>
            <a:r>
              <a:rPr lang="ar-EG" sz="3600" dirty="0"/>
              <a:t> </a:t>
            </a:r>
            <a:r>
              <a:rPr lang="ar-EG" sz="3600" dirty="0" smtClean="0"/>
              <a:t>   -يهدف إلى تطوير طرق البحث العلمى والمناهج العلمية مع التركيز على استخدام التكنولوجيا .</a:t>
            </a:r>
            <a:endParaRPr lang="ar-EG" sz="36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4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5"/>
    </mc:Choice>
    <mc:Fallback xmlns="">
      <p:transition spd="slow" advTm="2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609600"/>
            <a:ext cx="7984998" cy="5562599"/>
          </a:xfrm>
        </p:spPr>
        <p:txBody>
          <a:bodyPr>
            <a:normAutofit/>
          </a:bodyPr>
          <a:lstStyle/>
          <a:p>
            <a:pPr marL="571500" indent="-571500">
              <a:buFont typeface="Wingdings" pitchFamily="2" charset="2"/>
              <a:buChar char="q"/>
            </a:pPr>
            <a:endParaRPr lang="ar-EG" sz="3600" dirty="0"/>
          </a:p>
          <a:p>
            <a:pPr marL="571500" indent="-571500">
              <a:buFont typeface="Wingdings" pitchFamily="2" charset="2"/>
              <a:buChar char="q"/>
            </a:pPr>
            <a:r>
              <a:rPr lang="ar-EG" sz="3600" b="1" dirty="0" smtClean="0"/>
              <a:t>البعد الاقتصادى</a:t>
            </a:r>
          </a:p>
          <a:p>
            <a:r>
              <a:rPr lang="ar-EG" sz="3200" dirty="0"/>
              <a:t> </a:t>
            </a:r>
            <a:r>
              <a:rPr lang="ar-EG" sz="3200" dirty="0" smtClean="0"/>
              <a:t>  -يهدف إلى تنمية الجوانب الاقتصادية وزيادة الدخل القومى وتحسين مستوى المعيشة وتحقيق الإكتفاء الذاتى .</a:t>
            </a:r>
          </a:p>
          <a:p>
            <a:endParaRPr lang="ar-EG" sz="3200" dirty="0"/>
          </a:p>
          <a:p>
            <a:pPr marL="457200" indent="-457200">
              <a:buFont typeface="Wingdings" pitchFamily="2" charset="2"/>
              <a:buChar char="q"/>
            </a:pPr>
            <a:r>
              <a:rPr lang="ar-EG" sz="3600" b="1" dirty="0" smtClean="0"/>
              <a:t>البعد الإدارى</a:t>
            </a:r>
          </a:p>
          <a:p>
            <a:r>
              <a:rPr lang="ar-EG" sz="3600" b="1" dirty="0"/>
              <a:t> </a:t>
            </a:r>
            <a:r>
              <a:rPr lang="ar-EG" sz="3600" b="1" dirty="0" smtClean="0"/>
              <a:t>   -</a:t>
            </a:r>
            <a:r>
              <a:rPr lang="ar-EG" sz="3200" dirty="0" smtClean="0"/>
              <a:t>يركز على الجهود المبذولة للقضاء على البيروقراطية من خلال تطوير الإداريات وتعديل القوانين لخدمة المجتمع .</a:t>
            </a:r>
            <a:endParaRPr lang="ar-EG" sz="36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1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6"/>
    </mc:Choice>
    <mc:Fallback xmlns="">
      <p:transition spd="slow" advTm="1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HASSAN\89028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737" y="1484784"/>
            <a:ext cx="5275089" cy="466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14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609600"/>
            <a:ext cx="7772400" cy="2590799"/>
          </a:xfrm>
        </p:spPr>
        <p:txBody>
          <a:bodyPr/>
          <a:lstStyle/>
          <a:p>
            <a:r>
              <a:rPr lang="ar-EG" dirty="0" smtClean="0"/>
              <a:t>الإعلام ودوره فى التنمية من منطلق النظريات الغربية</a:t>
            </a:r>
            <a:endParaRPr lang="ar-EG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6"/>
    </mc:Choice>
    <mc:Fallback xmlns="">
      <p:transition spd="slow" advTm="5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513336652"/>
              </p:ext>
            </p:extLst>
          </p:nvPr>
        </p:nvGraphicFramePr>
        <p:xfrm>
          <a:off x="688489" y="762000"/>
          <a:ext cx="7756264" cy="5367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5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2"/>
    </mc:Choice>
    <mc:Fallback xmlns="">
      <p:transition spd="slow" advTm="1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143000"/>
            <a:ext cx="6777318" cy="1431663"/>
          </a:xfrm>
        </p:spPr>
        <p:txBody>
          <a:bodyPr/>
          <a:lstStyle/>
          <a:p>
            <a:r>
              <a:rPr lang="ar-EG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أولا- مقدمة عامة عن الإعلام</a:t>
            </a:r>
            <a:endParaRPr lang="ar-EG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7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9"/>
    </mc:Choice>
    <mc:Fallback xmlns="">
      <p:transition spd="slow" advTm="2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838200"/>
            <a:ext cx="7756264" cy="529096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ar-EG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التعريف الإصطلاحى</a:t>
            </a:r>
          </a:p>
          <a:p>
            <a:pPr algn="r"/>
            <a:endParaRPr lang="ar-EG" sz="2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457200" indent="-457200" algn="r">
              <a:buFont typeface="Wingdings" pitchFamily="2" charset="2"/>
              <a:buChar char="ü"/>
            </a:pPr>
            <a:r>
              <a:rPr lang="ar-EG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الإعلام هو نشاط إتصالى يهدف لتزويد الجمهور بالأخبار والمعلومات والحقائق لتكوين رأى عام صائب وصحيح حول الوقائع والأحداث .</a:t>
            </a:r>
          </a:p>
          <a:p>
            <a:pPr marL="457200" indent="-457200" algn="r">
              <a:buFont typeface="Wingdings" pitchFamily="2" charset="2"/>
              <a:buChar char="ü"/>
            </a:pPr>
            <a:r>
              <a:rPr lang="ar-EG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ويمكن تعريفه بأنه التعبير الموضوعى عن عقلية الجماهير وروحها وميولها وإتجاهاتها فى نفس الوقت .</a:t>
            </a:r>
          </a:p>
          <a:p>
            <a:pPr marL="457200" indent="-457200" algn="r">
              <a:buFont typeface="Wingdings" pitchFamily="2" charset="2"/>
              <a:buChar char="ü"/>
            </a:pPr>
            <a:r>
              <a:rPr lang="ar-EG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وبذلك يكون الإعلام عبارة عن نقل رسالة من مرسل إلى مستقبل دون مبالغة لأنه يرتبط بالحقيقة دون تشويه .</a:t>
            </a:r>
            <a:endParaRPr lang="ar-EG" sz="2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9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00"/>
    </mc:Choice>
    <mc:Fallback xmlns="">
      <p:transition spd="slow" advTm="70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456803186"/>
              </p:ext>
            </p:extLst>
          </p:nvPr>
        </p:nvGraphicFramePr>
        <p:xfrm>
          <a:off x="688489" y="990600"/>
          <a:ext cx="7756264" cy="5138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4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58"/>
    </mc:Choice>
    <mc:Fallback xmlns="">
      <p:transition spd="slow" advTm="15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494317493"/>
              </p:ext>
            </p:extLst>
          </p:nvPr>
        </p:nvGraphicFramePr>
        <p:xfrm>
          <a:off x="688489" y="609600"/>
          <a:ext cx="7756264" cy="5519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7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32"/>
    </mc:Choice>
    <mc:Fallback xmlns="">
      <p:transition spd="slow" advTm="20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182245805"/>
              </p:ext>
            </p:extLst>
          </p:nvPr>
        </p:nvGraphicFramePr>
        <p:xfrm>
          <a:off x="1219200" y="1219200"/>
          <a:ext cx="6553200" cy="129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8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7"/>
    </mc:Choice>
    <mc:Fallback xmlns="">
      <p:transition spd="slow" advTm="5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78373911"/>
              </p:ext>
            </p:extLst>
          </p:nvPr>
        </p:nvGraphicFramePr>
        <p:xfrm>
          <a:off x="685800" y="609600"/>
          <a:ext cx="7756264" cy="5443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8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46"/>
    </mc:Choice>
    <mc:Fallback xmlns="">
      <p:transition spd="slow" advTm="19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pothecary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iel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atch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608</TotalTime>
  <Words>427</Words>
  <Application>Microsoft Office PowerPoint</Application>
  <PresentationFormat>On-screen Show (4:3)</PresentationFormat>
  <Paragraphs>64</Paragraphs>
  <Slides>17</Slides>
  <Notes>1</Notes>
  <HiddenSlides>0</HiddenSlides>
  <MMClips>16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Hardcover</vt:lpstr>
      <vt:lpstr>Apothecary</vt:lpstr>
      <vt:lpstr>Oriel</vt:lpstr>
      <vt:lpstr>Opulent</vt:lpstr>
      <vt:lpstr>Thatch</vt:lpstr>
      <vt:lpstr>PowerPoint Presentation</vt:lpstr>
      <vt:lpstr>الإعلام ودوره فى التنمية من منطلق النظريات الغربية</vt:lpstr>
      <vt:lpstr>PowerPoint Presentation</vt:lpstr>
      <vt:lpstr>أولا- مقدمة عامة عن الإعلام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الإعلام ودوره فى التنمية من منطلق النظريات الغربية</dc:title>
  <dc:creator/>
  <cp:lastModifiedBy>D Asmaa</cp:lastModifiedBy>
  <cp:revision>105</cp:revision>
  <dcterms:created xsi:type="dcterms:W3CDTF">2006-08-16T00:00:00Z</dcterms:created>
  <dcterms:modified xsi:type="dcterms:W3CDTF">2020-03-19T19:30:47Z</dcterms:modified>
</cp:coreProperties>
</file>