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Media topics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smtClean="0"/>
              <a:t>المحاضرة الثالثة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الترجمة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dirty="0" smtClean="0"/>
              <a:t>أسلي تشيري – جاراد </a:t>
            </a:r>
          </a:p>
          <a:p>
            <a:pPr marL="0" indent="0" algn="r">
              <a:buNone/>
            </a:pPr>
            <a:r>
              <a:rPr lang="ar-EG" sz="4000" dirty="0" smtClean="0"/>
              <a:t>الموت في المنطقة القطبية الجنوبية</a:t>
            </a:r>
          </a:p>
          <a:p>
            <a:pPr marL="0" indent="0" algn="just">
              <a:buNone/>
            </a:pPr>
            <a:r>
              <a:rPr lang="ar-EG" sz="4000" dirty="0" smtClean="0"/>
              <a:t>يستحيل أن يغادر ذلك المشهد مخيلتي إطلاقا ، فنحن الذين كان معنا الكلاب رأينا « السيد رايت « يبتعد بمفرده عن خط السير. ومجموعة البغال تنحرف إلى اليمين أمامنا.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/>
              <a:t>إنتهت المحاضرة </a:t>
            </a:r>
            <a:r>
              <a:rPr lang="ar-EG" sz="4400" b="1" dirty="0" smtClean="0"/>
              <a:t>الثالثة 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تدريبات 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</a:t>
            </a:r>
            <a:r>
              <a:rPr lang="en-US" sz="5400" b="1" dirty="0" smtClean="0"/>
              <a:t>into Arabic?</a:t>
            </a:r>
          </a:p>
          <a:p>
            <a:pPr marL="0" indent="0" algn="just">
              <a:buNone/>
            </a:pPr>
            <a:r>
              <a:rPr lang="en-US" sz="5400" dirty="0" smtClean="0"/>
              <a:t>Head of the Palestinian delegation to the peace negotiations in </a:t>
            </a:r>
            <a:r>
              <a:rPr lang="en-US" sz="5400" dirty="0" err="1" smtClean="0"/>
              <a:t>Taba</a:t>
            </a:r>
            <a:r>
              <a:rPr lang="en-US" sz="5400" dirty="0" smtClean="0"/>
              <a:t>, (Nabil </a:t>
            </a:r>
            <a:r>
              <a:rPr lang="en-US" sz="5400" dirty="0" err="1" smtClean="0"/>
              <a:t>sha</a:t>
            </a:r>
            <a:r>
              <a:rPr lang="en-US" sz="5400" dirty="0"/>
              <a:t> </a:t>
            </a:r>
            <a:r>
              <a:rPr lang="en-US" sz="5400" dirty="0" err="1" smtClean="0"/>
              <a:t>ath</a:t>
            </a:r>
            <a:r>
              <a:rPr lang="en-US" sz="5400" dirty="0" smtClean="0"/>
              <a:t>) said he expected agreement on a prisoner release this week a schedule for future release.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200" dirty="0" smtClean="0"/>
              <a:t>(delegation)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وفد مفوض</a:t>
            </a:r>
            <a:endParaRPr lang="ar-EG" sz="5200" dirty="0" smtClean="0"/>
          </a:p>
          <a:p>
            <a:r>
              <a:rPr lang="en-US" sz="5200" dirty="0" smtClean="0"/>
              <a:t>(peace negotiations)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مباحثات </a:t>
            </a:r>
            <a:r>
              <a:rPr lang="ar-EG" sz="5200" dirty="0" smtClean="0"/>
              <a:t>السلام</a:t>
            </a:r>
            <a:endParaRPr lang="ar-EG" sz="5200" dirty="0" smtClean="0"/>
          </a:p>
          <a:p>
            <a:r>
              <a:rPr lang="en-US" sz="5200" dirty="0" smtClean="0"/>
              <a:t>(agreement) </a:t>
            </a:r>
            <a:r>
              <a:rPr lang="en-US" sz="5200" dirty="0"/>
              <a:t>can be translated as </a:t>
            </a:r>
            <a:r>
              <a:rPr lang="ar-EG" sz="5200" dirty="0" smtClean="0"/>
              <a:t>إتفاقية</a:t>
            </a:r>
            <a:endParaRPr lang="en-US" sz="5200" dirty="0" smtClean="0"/>
          </a:p>
          <a:p>
            <a:r>
              <a:rPr lang="en-US" sz="5200" dirty="0" smtClean="0"/>
              <a:t>(release) </a:t>
            </a:r>
            <a:r>
              <a:rPr lang="en-US" sz="5200" dirty="0"/>
              <a:t>can be translated as </a:t>
            </a:r>
            <a:r>
              <a:rPr lang="ar-EG" sz="5200" dirty="0" smtClean="0"/>
              <a:t>الإفراج عن</a:t>
            </a:r>
            <a:endParaRPr lang="en-US" sz="5200" dirty="0" smtClean="0"/>
          </a:p>
          <a:p>
            <a:r>
              <a:rPr lang="en-US" sz="5200" dirty="0" smtClean="0"/>
              <a:t>(schedule) </a:t>
            </a:r>
            <a:r>
              <a:rPr lang="en-US" sz="5200" dirty="0"/>
              <a:t>can be translated as </a:t>
            </a:r>
            <a:r>
              <a:rPr lang="ar-EG" sz="5200" dirty="0" smtClean="0"/>
              <a:t>برنامج قائمة – جدول زمني</a:t>
            </a:r>
            <a:endParaRPr lang="ar-EG" sz="5200" dirty="0"/>
          </a:p>
          <a:p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EG" sz="4000" b="1" dirty="0" smtClean="0"/>
              <a:t>قال نبيل شعث رئيس الوفد الفلسطيني في مباحثات السلام في طابا أنه يتوقع توقيع إتفاقية بشأن الإفراج عن مسجونين فلسطينيين هذا الأسبوع، وقائمة بالإفراج عن عدد آخر في المستقبل.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تابع تدريبات </a:t>
            </a:r>
            <a:r>
              <a:rPr lang="ar-EG" b="1" dirty="0"/>
              <a:t>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Translate the following into Arabic</a:t>
            </a:r>
            <a:r>
              <a:rPr lang="en-US" b="1" dirty="0" smtClean="0"/>
              <a:t>?</a:t>
            </a:r>
          </a:p>
          <a:p>
            <a:pPr marL="0" indent="0" algn="just">
              <a:buNone/>
            </a:pPr>
            <a:r>
              <a:rPr lang="en-US" sz="4000" b="1" dirty="0" smtClean="0"/>
              <a:t>             </a:t>
            </a:r>
            <a:r>
              <a:rPr lang="en-US" sz="4000" b="1" dirty="0" smtClean="0"/>
              <a:t>I</a:t>
            </a:r>
            <a:r>
              <a:rPr lang="en-US" sz="4000" b="1" dirty="0" smtClean="0"/>
              <a:t>n Washington, president Hosni Mubarak today, met members of the house of representatives of the foreign affairs committee headed by democratic representative Lee Hamilton.</a:t>
            </a:r>
            <a:endParaRPr lang="en-US" sz="4000" b="1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(house of representatives)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مجلس النواب</a:t>
            </a:r>
            <a:endParaRPr lang="ar-EG" sz="4000" b="1" dirty="0"/>
          </a:p>
          <a:p>
            <a:r>
              <a:rPr lang="en-US" sz="4000" b="1" dirty="0" smtClean="0"/>
              <a:t>(foreign affairs committee headed by)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لجنة الشؤن الخارجية</a:t>
            </a:r>
            <a:endParaRPr lang="ar-EG" sz="4000" b="1" dirty="0"/>
          </a:p>
          <a:p>
            <a:r>
              <a:rPr lang="en-US" sz="4000" b="1" dirty="0" smtClean="0"/>
              <a:t>(democratic representative) </a:t>
            </a:r>
            <a:r>
              <a:rPr lang="en-US" sz="4000" b="1" dirty="0"/>
              <a:t>can be </a:t>
            </a:r>
            <a:r>
              <a:rPr lang="en-US" sz="4000" b="1" dirty="0" smtClean="0"/>
              <a:t>translated as </a:t>
            </a:r>
            <a:r>
              <a:rPr lang="ar-EG" sz="4000" b="1" dirty="0" smtClean="0"/>
              <a:t>التي يرأسها العضو الديمقراطي</a:t>
            </a:r>
            <a:endParaRPr lang="en-US" sz="4000" b="1" dirty="0" smtClean="0"/>
          </a:p>
          <a:p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EG" sz="4400" b="1" dirty="0" smtClean="0"/>
              <a:t>قابل الرئيس حسني مبارك في واشنطن اليوم أعضاء لجنة الشؤن الخارجية في مجلس النواب التي يرأسها النائب الديمقراطي لي هاملتون.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/>
              <a:t>تابع تدريبات على الترجمة الإعلامية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 Translate the following into Arabic?</a:t>
            </a:r>
            <a:br>
              <a:rPr lang="en-US" sz="4000" b="1" dirty="0"/>
            </a:br>
            <a:r>
              <a:rPr lang="en-US" sz="4000" b="1" dirty="0" smtClean="0"/>
              <a:t>Death in the Antarctic</a:t>
            </a:r>
          </a:p>
          <a:p>
            <a:pPr marL="0" indent="0" algn="just">
              <a:buNone/>
            </a:pPr>
            <a:r>
              <a:rPr lang="en-US" sz="4000" b="1" dirty="0" err="1" smtClean="0"/>
              <a:t>Apsley</a:t>
            </a:r>
            <a:r>
              <a:rPr lang="en-US" sz="4000" b="1" dirty="0" smtClean="0"/>
              <a:t> </a:t>
            </a:r>
            <a:r>
              <a:rPr lang="en-US" sz="4000" b="1" dirty="0" smtClean="0"/>
              <a:t> cherry – Garrard.</a:t>
            </a:r>
          </a:p>
          <a:p>
            <a:pPr marL="0" indent="0" algn="just">
              <a:buNone/>
            </a:pPr>
            <a:r>
              <a:rPr lang="en-US" sz="4000" b="1" dirty="0" smtClean="0"/>
              <a:t>The scene can never leave my memory. We with the dogs had seen Mr. Wright turn away from the course by himself and the mule party swerve right- handed ahead of us.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 smtClean="0"/>
              <a:t>(Antarctic)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المنطقة القطبية الجنوبية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 smtClean="0"/>
              <a:t>(course)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مسار – خط سير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 smtClean="0"/>
              <a:t>(mule party)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مجموعة البغال </a:t>
            </a:r>
            <a:r>
              <a:rPr lang="en-US" sz="4000" b="1" dirty="0" smtClean="0"/>
              <a:t>(swerve)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ينحرف</a:t>
            </a:r>
            <a:endParaRPr lang="ar-EG" sz="4000" b="1" dirty="0"/>
          </a:p>
          <a:p>
            <a:pPr marL="0" indent="0" algn="just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346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Media topics المحاضرة الثالثة</vt:lpstr>
      <vt:lpstr>تدريبات على الترجمة الإعلامية</vt:lpstr>
      <vt:lpstr>Idioms &amp; terms</vt:lpstr>
      <vt:lpstr>الترجمة</vt:lpstr>
      <vt:lpstr>تابع تدريبات على الترجمة الإعلامية</vt:lpstr>
      <vt:lpstr>Idioms &amp; terms</vt:lpstr>
      <vt:lpstr>الترجمة</vt:lpstr>
      <vt:lpstr>تابع تدريبات على الترجمة الإعلامية </vt:lpstr>
      <vt:lpstr>Idioms &amp; terms</vt:lpstr>
      <vt:lpstr>الترجمة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57</cp:revision>
  <dcterms:created xsi:type="dcterms:W3CDTF">2006-08-16T00:00:00Z</dcterms:created>
  <dcterms:modified xsi:type="dcterms:W3CDTF">2020-03-27T15:08:54Z</dcterms:modified>
</cp:coreProperties>
</file>