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Media </a:t>
            </a:r>
            <a:r>
              <a:rPr lang="en-US" b="1" dirty="0" smtClean="0"/>
              <a:t>topics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 smtClean="0"/>
              <a:t>المحاضرة الثانية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الترجمة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dirty="0" smtClean="0"/>
              <a:t>قالت مصادر أمنية إسرائيلية أن مستوطنون يهود قتلوا بالرصاص إمرأة فلسطينية وجرحوا أخرى، بينما كانتا تجمعان التين في الضفة الغربية.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/>
              <a:t>إنتهت المحاضرة الثانية 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9934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15434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sz="4800" dirty="0" smtClean="0"/>
          </a:p>
        </p:txBody>
      </p:sp>
    </p:spTree>
    <p:extLst>
      <p:ext uri="{BB962C8B-B14F-4D97-AF65-F5344CB8AC3E}">
        <p14:creationId xmlns:p14="http://schemas.microsoft.com/office/powerpoint/2010/main" val="142886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8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444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3797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419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تدريبات 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</a:t>
            </a:r>
            <a:r>
              <a:rPr lang="en-US" sz="5400" b="1" dirty="0" smtClean="0"/>
              <a:t>into </a:t>
            </a:r>
            <a:r>
              <a:rPr lang="en-US" sz="5400" b="1" dirty="0" smtClean="0"/>
              <a:t>Arabic?</a:t>
            </a:r>
          </a:p>
          <a:p>
            <a:pPr marL="0" indent="0" algn="just">
              <a:buNone/>
            </a:pPr>
            <a:r>
              <a:rPr lang="ar-EG" sz="5400" dirty="0" smtClean="0"/>
              <a:t>    </a:t>
            </a:r>
            <a:r>
              <a:rPr lang="en-US" sz="5400" dirty="0" smtClean="0"/>
              <a:t>US envoy </a:t>
            </a:r>
            <a:r>
              <a:rPr lang="en-US" sz="5400" dirty="0" err="1" smtClean="0"/>
              <a:t>Dannis</a:t>
            </a:r>
            <a:r>
              <a:rPr lang="en-US" sz="5400" dirty="0" smtClean="0"/>
              <a:t> Ross opened crucial talks with Syrian leaders today, on the Middle East peace process, and said Washington was committed to breaking a Syrian- Israeli deadlock.  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33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17851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41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4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52312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10388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66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42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44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7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200" dirty="0" smtClean="0"/>
              <a:t>(News flashes)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أنباء عاجلة</a:t>
            </a:r>
            <a:endParaRPr lang="ar-EG" sz="5200" dirty="0" smtClean="0"/>
          </a:p>
          <a:p>
            <a:r>
              <a:rPr lang="en-US" sz="5200" dirty="0" smtClean="0"/>
              <a:t>(crucial talks)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مباحثات حاسمة</a:t>
            </a:r>
            <a:endParaRPr lang="ar-EG" sz="5200" dirty="0" smtClean="0"/>
          </a:p>
          <a:p>
            <a:r>
              <a:rPr lang="en-US" sz="5200" dirty="0" smtClean="0"/>
              <a:t>(peace process) </a:t>
            </a:r>
            <a:r>
              <a:rPr lang="en-US" sz="5200" dirty="0"/>
              <a:t>can be translated as </a:t>
            </a:r>
            <a:r>
              <a:rPr lang="ar-EG" sz="5200" dirty="0" smtClean="0"/>
              <a:t>عملية السلام</a:t>
            </a:r>
            <a:endParaRPr lang="en-US" sz="5200" dirty="0" smtClean="0"/>
          </a:p>
          <a:p>
            <a:r>
              <a:rPr lang="en-US" sz="5200" dirty="0" smtClean="0"/>
              <a:t>(committed to) </a:t>
            </a:r>
            <a:r>
              <a:rPr lang="en-US" sz="5200" dirty="0"/>
              <a:t>can be translated as </a:t>
            </a:r>
            <a:r>
              <a:rPr lang="ar-EG" sz="5200" dirty="0" smtClean="0"/>
              <a:t>أخذت على عاتقها</a:t>
            </a:r>
            <a:endParaRPr lang="en-US" sz="5200" dirty="0" smtClean="0"/>
          </a:p>
          <a:p>
            <a:r>
              <a:rPr lang="en-US" sz="5200" dirty="0" smtClean="0"/>
              <a:t>(deadlock) </a:t>
            </a:r>
            <a:r>
              <a:rPr lang="en-US" sz="5200" dirty="0"/>
              <a:t>can be translated as </a:t>
            </a:r>
            <a:r>
              <a:rPr lang="ar-EG" sz="5200" dirty="0" smtClean="0"/>
              <a:t>جمود – توقف تام</a:t>
            </a:r>
            <a:endParaRPr lang="ar-EG" sz="5200" dirty="0"/>
          </a:p>
          <a:p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3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        بدأ اليوم دينيس روس مبعوث الولايات المتحدة محادثات حاسمة مع القادة السوريين، تتناول عملية سلام الشرق الأوسط . وقال إن واشنطن قد أخذت على عاتقها كسر جمــــود الموقف بين سوريا وإسرائيل.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تابع تدريبات </a:t>
            </a:r>
            <a:r>
              <a:rPr lang="ar-EG" b="1" dirty="0"/>
              <a:t>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Translate the following into Arabic</a:t>
            </a:r>
            <a:r>
              <a:rPr lang="en-US" b="1" dirty="0" smtClean="0"/>
              <a:t>?</a:t>
            </a:r>
          </a:p>
          <a:p>
            <a:pPr marL="0" indent="0" algn="just">
              <a:buNone/>
            </a:pPr>
            <a:r>
              <a:rPr lang="en-US" sz="4000" b="1" dirty="0" smtClean="0"/>
              <a:t>             Israel and PLO jointly announced today that Israel would begin to release Palestinian prisoners according to more peace efforts.</a:t>
            </a:r>
            <a:endParaRPr lang="en-US" sz="4000" b="1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(jointly)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معا</a:t>
            </a:r>
            <a:endParaRPr lang="ar-EG" sz="4400" b="1" dirty="0"/>
          </a:p>
          <a:p>
            <a:r>
              <a:rPr lang="en-US" sz="4400" b="1" dirty="0" smtClean="0"/>
              <a:t>(announced)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أعلن</a:t>
            </a:r>
            <a:endParaRPr lang="ar-EG" sz="4400" b="1" dirty="0"/>
          </a:p>
          <a:p>
            <a:r>
              <a:rPr lang="en-US" sz="4400" b="1" dirty="0" smtClean="0"/>
              <a:t>(release) </a:t>
            </a:r>
            <a:r>
              <a:rPr lang="en-US" sz="4400" b="1" dirty="0"/>
              <a:t>can be </a:t>
            </a:r>
            <a:r>
              <a:rPr lang="en-US" sz="4400" b="1" dirty="0" smtClean="0"/>
              <a:t>translated as </a:t>
            </a:r>
            <a:r>
              <a:rPr lang="ar-EG" sz="4400" b="1" dirty="0" smtClean="0"/>
              <a:t>يطلق سراح</a:t>
            </a:r>
            <a:endParaRPr lang="en-US" sz="4400" b="1" dirty="0" smtClean="0"/>
          </a:p>
          <a:p>
            <a:r>
              <a:rPr lang="en-US" sz="4400" b="1" dirty="0" smtClean="0"/>
              <a:t>(peace efforts)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جهود السلام</a:t>
            </a:r>
            <a:endParaRPr lang="ar-EG" sz="4400" b="1" dirty="0"/>
          </a:p>
          <a:p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400" b="1" dirty="0" smtClean="0"/>
              <a:t>        أعلنت إسرائيل ومنظمة التحريــــــر الفلسطينيـة معا اليوم أن إسرائيل ستبدأ في إطلاق سراح مسجونين فلسطينيين في إطار المزيد مــــن جهود السلام.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/>
              <a:t>تابع تدريبات على الترجمة الإعلامية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/>
              <a:t> Translate the following into Arabic?</a:t>
            </a:r>
            <a:br>
              <a:rPr lang="en-US" sz="4000" b="1" dirty="0"/>
            </a:br>
            <a:r>
              <a:rPr lang="en-US" sz="4000" b="1" dirty="0"/>
              <a:t>       </a:t>
            </a:r>
            <a:r>
              <a:rPr lang="en-US" sz="4000" b="1" dirty="0" smtClean="0"/>
              <a:t> </a:t>
            </a:r>
            <a:r>
              <a:rPr lang="ar-EG" sz="4000" b="1" dirty="0" smtClean="0"/>
              <a:t>        </a:t>
            </a:r>
            <a:r>
              <a:rPr lang="en-US" sz="4000" b="1" dirty="0" smtClean="0"/>
              <a:t>Israel security sources said Jewish settlers shot dead a Palestinian woman and wounded another while they were picking firs in the west bank today.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 smtClean="0"/>
              <a:t>(security sources)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مصادر أمن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 smtClean="0"/>
              <a:t>(settlers)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مستوطنون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 smtClean="0"/>
              <a:t>(shot dead)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قتلوا بالرصاص</a:t>
            </a:r>
            <a:endParaRPr lang="ar-EG" sz="4000" b="1" dirty="0"/>
          </a:p>
          <a:p>
            <a:pPr marL="0" indent="0" algn="just">
              <a:buNone/>
            </a:pPr>
            <a:r>
              <a:rPr lang="en-US" sz="4000" b="1" dirty="0" smtClean="0"/>
              <a:t>(figs) </a:t>
            </a:r>
            <a:r>
              <a:rPr lang="en-US" sz="4000" b="1" dirty="0"/>
              <a:t>can be translated as </a:t>
            </a:r>
            <a:r>
              <a:rPr lang="ar-EG" sz="4000" b="1" dirty="0" smtClean="0"/>
              <a:t>تين</a:t>
            </a:r>
            <a:endParaRPr lang="ar-EG" sz="4000" b="1" dirty="0"/>
          </a:p>
          <a:p>
            <a:pPr marL="0" indent="0" algn="just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324</Words>
  <Application>Microsoft Office PowerPoint</Application>
  <PresentationFormat>On-screen Show (4:3)</PresentationFormat>
  <Paragraphs>35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Media topics المحاضرة الثانية</vt:lpstr>
      <vt:lpstr>تدريبات على الترجمة الإعلامية</vt:lpstr>
      <vt:lpstr>Idioms &amp; terms</vt:lpstr>
      <vt:lpstr>الترجمة</vt:lpstr>
      <vt:lpstr>تابع تدريبات على الترجمة الإعلامية</vt:lpstr>
      <vt:lpstr>Idioms &amp; terms</vt:lpstr>
      <vt:lpstr>الترجمة</vt:lpstr>
      <vt:lpstr>تابع تدريبات على الترجمة الإعلامية </vt:lpstr>
      <vt:lpstr>Idioms &amp; terms</vt:lpstr>
      <vt:lpstr>الترجمة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46</cp:revision>
  <dcterms:created xsi:type="dcterms:W3CDTF">2006-08-16T00:00:00Z</dcterms:created>
  <dcterms:modified xsi:type="dcterms:W3CDTF">2020-03-19T10:53:14Z</dcterms:modified>
</cp:coreProperties>
</file>