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Media topics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الترجمة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4000" dirty="0" smtClean="0"/>
              <a:t>فتاتي : لقد عرفتك جيدا </a:t>
            </a:r>
          </a:p>
          <a:p>
            <a:pPr algn="r"/>
            <a:r>
              <a:rPr lang="ar-EG" sz="4000" dirty="0" smtClean="0"/>
              <a:t>ورأيتك وأنت تنضجين كل يوم</a:t>
            </a:r>
          </a:p>
          <a:p>
            <a:pPr algn="r"/>
            <a:r>
              <a:rPr lang="ar-EG" sz="4000" dirty="0" smtClean="0"/>
              <a:t>لكنك الآن تحبسين أنفاسي</a:t>
            </a:r>
          </a:p>
          <a:p>
            <a:pPr algn="r"/>
            <a:r>
              <a:rPr lang="ar-EG" sz="4000" dirty="0" smtClean="0"/>
              <a:t>فقد دخلت حياتي فجأة</a:t>
            </a:r>
          </a:p>
          <a:p>
            <a:pPr algn="r"/>
            <a:r>
              <a:rPr lang="ar-EG" sz="4000" dirty="0" smtClean="0"/>
              <a:t>وأصبحت جزءا من كل شيء أفعله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400" dirty="0" smtClean="0"/>
              <a:t>وهنا وجدت جنتي بين ذراعيك</a:t>
            </a:r>
          </a:p>
          <a:p>
            <a:pPr marL="0" indent="0" algn="r">
              <a:buNone/>
            </a:pPr>
            <a:r>
              <a:rPr lang="ar-EG" sz="4400" dirty="0" smtClean="0"/>
              <a:t>فإذا حدث وفقدتك</a:t>
            </a:r>
          </a:p>
          <a:p>
            <a:pPr marL="0" indent="0" algn="r">
              <a:buNone/>
            </a:pPr>
            <a:r>
              <a:rPr lang="ar-EG" sz="4400" dirty="0" smtClean="0"/>
              <a:t>أعتقد أنني سأموت</a:t>
            </a:r>
          </a:p>
          <a:p>
            <a:pPr marL="0" indent="0" algn="r">
              <a:buNone/>
            </a:pPr>
            <a:r>
              <a:rPr lang="ar-EG" sz="4400" dirty="0" smtClean="0"/>
              <a:t>أوه، قولي إنك ستكونين دائما فتاتي المدللة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9934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1543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sz="4800" dirty="0" smtClean="0"/>
          </a:p>
        </p:txBody>
      </p:sp>
    </p:spTree>
    <p:extLst>
      <p:ext uri="{BB962C8B-B14F-4D97-AF65-F5344CB8AC3E}">
        <p14:creationId xmlns:p14="http://schemas.microsoft.com/office/powerpoint/2010/main" val="142886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8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444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3797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419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</a:t>
            </a:r>
            <a:r>
              <a:rPr lang="en-US" sz="5400" b="1" dirty="0" smtClean="0"/>
              <a:t>?</a:t>
            </a:r>
          </a:p>
          <a:p>
            <a:pPr marL="0" indent="0">
              <a:buNone/>
            </a:pPr>
            <a:r>
              <a:rPr lang="en-US" sz="5400" dirty="0" smtClean="0"/>
              <a:t>Term </a:t>
            </a:r>
          </a:p>
          <a:p>
            <a:pPr marL="0" indent="0">
              <a:buNone/>
            </a:pPr>
            <a:r>
              <a:rPr lang="en-US" sz="5400" dirty="0" smtClean="0"/>
              <a:t>Foreign language</a:t>
            </a:r>
          </a:p>
          <a:p>
            <a:pPr marL="0" indent="0">
              <a:buNone/>
            </a:pPr>
            <a:r>
              <a:rPr lang="en-US" sz="5400" dirty="0" smtClean="0"/>
              <a:t>International </a:t>
            </a:r>
          </a:p>
          <a:p>
            <a:pPr marL="0" indent="0">
              <a:buNone/>
            </a:pPr>
            <a:r>
              <a:rPr lang="en-US" sz="5400" dirty="0" smtClean="0"/>
              <a:t>synonym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33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17851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41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4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52312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10388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66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42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44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7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5200" dirty="0" smtClean="0"/>
              <a:t>(Term) can be translated as </a:t>
            </a:r>
            <a:r>
              <a:rPr lang="ar-EG" sz="5200" dirty="0" smtClean="0"/>
              <a:t>مصطلح  </a:t>
            </a:r>
          </a:p>
          <a:p>
            <a:r>
              <a:rPr lang="en-US" sz="5200" dirty="0" smtClean="0"/>
              <a:t>(Foreign) can be translated as </a:t>
            </a:r>
            <a:r>
              <a:rPr lang="ar-EG" sz="5200" dirty="0" smtClean="0"/>
              <a:t>لغة أجنبية </a:t>
            </a:r>
          </a:p>
          <a:p>
            <a:r>
              <a:rPr lang="en-US" sz="5200" dirty="0" smtClean="0"/>
              <a:t>(international) </a:t>
            </a:r>
            <a:r>
              <a:rPr lang="en-US" sz="5200" dirty="0"/>
              <a:t>can be translated as </a:t>
            </a:r>
            <a:r>
              <a:rPr lang="ar-EG" sz="5200" dirty="0" smtClean="0"/>
              <a:t>دولي</a:t>
            </a:r>
            <a:endParaRPr lang="en-US" sz="5200" dirty="0" smtClean="0"/>
          </a:p>
          <a:p>
            <a:r>
              <a:rPr lang="en-US" sz="5200" dirty="0" smtClean="0"/>
              <a:t>(Synonym) </a:t>
            </a:r>
            <a:r>
              <a:rPr lang="en-US" sz="5200" dirty="0"/>
              <a:t>can be translated as </a:t>
            </a:r>
            <a:r>
              <a:rPr lang="ar-EG" sz="5200" dirty="0" smtClean="0"/>
              <a:t>يرادف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3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Specific form of activity</a:t>
            </a:r>
            <a:endParaRPr lang="en-US" dirty="0"/>
          </a:p>
          <a:p>
            <a:r>
              <a:rPr lang="en-US" dirty="0" smtClean="0"/>
              <a:t>Transmission </a:t>
            </a:r>
            <a:endParaRPr lang="en-US" dirty="0"/>
          </a:p>
          <a:p>
            <a:r>
              <a:rPr lang="en-US" dirty="0" smtClean="0"/>
              <a:t>listeners</a:t>
            </a:r>
            <a:endParaRPr lang="en-US" dirty="0"/>
          </a:p>
          <a:p>
            <a:r>
              <a:rPr lang="en-US" dirty="0" smtClean="0"/>
              <a:t>Target region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300" dirty="0"/>
              <a:t>(Specific form of </a:t>
            </a:r>
            <a:r>
              <a:rPr lang="en-US" sz="4300" dirty="0" smtClean="0"/>
              <a:t>activity) </a:t>
            </a:r>
            <a:r>
              <a:rPr lang="en-US" sz="4300" dirty="0"/>
              <a:t>can be translated as </a:t>
            </a:r>
            <a:r>
              <a:rPr lang="ar-EG" sz="4300" dirty="0" smtClean="0"/>
              <a:t>شكل خاص (مميز) من النشاط</a:t>
            </a:r>
            <a:endParaRPr lang="ar-EG" sz="4300" dirty="0"/>
          </a:p>
          <a:p>
            <a:r>
              <a:rPr lang="en-US" sz="4000" dirty="0"/>
              <a:t>(Transmission ) can be translated as </a:t>
            </a:r>
            <a:r>
              <a:rPr lang="ar-EG" sz="4000" dirty="0" smtClean="0"/>
              <a:t>إرسال</a:t>
            </a:r>
            <a:endParaRPr lang="ar-EG" sz="4000" dirty="0"/>
          </a:p>
          <a:p>
            <a:r>
              <a:rPr lang="en-US" sz="4000" dirty="0"/>
              <a:t>(</a:t>
            </a:r>
            <a:r>
              <a:rPr lang="en-US" sz="4000" dirty="0" smtClean="0"/>
              <a:t>listeners) </a:t>
            </a:r>
            <a:r>
              <a:rPr lang="en-US" sz="4000" dirty="0"/>
              <a:t>can be translated as </a:t>
            </a:r>
            <a:r>
              <a:rPr lang="ar-EG" sz="4000" dirty="0" smtClean="0"/>
              <a:t>مستمعون</a:t>
            </a:r>
            <a:endParaRPr lang="ar-EG" sz="4000" dirty="0"/>
          </a:p>
          <a:p>
            <a:r>
              <a:rPr lang="en-US" sz="4000" dirty="0"/>
              <a:t>(Target </a:t>
            </a:r>
            <a:r>
              <a:rPr lang="en-US" sz="4000" dirty="0" smtClean="0"/>
              <a:t>region) </a:t>
            </a:r>
            <a:r>
              <a:rPr lang="en-US" sz="4000" dirty="0"/>
              <a:t>can be translated as </a:t>
            </a:r>
            <a:r>
              <a:rPr lang="ar-EG" sz="4000" dirty="0" smtClean="0"/>
              <a:t>الإقليم المستهدف</a:t>
            </a:r>
            <a:endParaRPr lang="ar-EG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Potential listeners</a:t>
            </a:r>
            <a:endParaRPr lang="en-US" sz="4400" b="1" dirty="0"/>
          </a:p>
          <a:p>
            <a:r>
              <a:rPr lang="en-US" sz="4400" b="1" dirty="0" smtClean="0"/>
              <a:t>The voice of America</a:t>
            </a:r>
            <a:endParaRPr lang="en-US" sz="4400" b="1" dirty="0"/>
          </a:p>
          <a:p>
            <a:r>
              <a:rPr lang="en-US" sz="4400" b="1" dirty="0" smtClean="0"/>
              <a:t>Former colonies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(Potential </a:t>
            </a:r>
            <a:r>
              <a:rPr lang="en-US" sz="4400" b="1" dirty="0" smtClean="0"/>
              <a:t>listeners)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المستمعون المحتملون</a:t>
            </a:r>
            <a:endParaRPr lang="ar-EG" sz="4400" b="1" dirty="0"/>
          </a:p>
          <a:p>
            <a:r>
              <a:rPr lang="en-US" sz="4400" b="1" dirty="0"/>
              <a:t>(The voice of </a:t>
            </a:r>
            <a:r>
              <a:rPr lang="en-US" sz="4400" b="1" dirty="0" smtClean="0"/>
              <a:t>America)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صوت أمريكا</a:t>
            </a:r>
            <a:endParaRPr lang="ar-EG" sz="4400" b="1" dirty="0"/>
          </a:p>
          <a:p>
            <a:r>
              <a:rPr lang="en-US" sz="4400" b="1" dirty="0"/>
              <a:t>(Former </a:t>
            </a:r>
            <a:r>
              <a:rPr lang="en-US" sz="4400" b="1" dirty="0" smtClean="0"/>
              <a:t>colonies)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المستعمرات السابقة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Translate the </a:t>
            </a:r>
            <a:r>
              <a:rPr lang="en-US" b="1" dirty="0" smtClean="0"/>
              <a:t>song into </a:t>
            </a:r>
            <a:r>
              <a:rPr lang="en-US" b="1" dirty="0"/>
              <a:t>Arabic?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Girl, I have known you very well</a:t>
            </a:r>
          </a:p>
          <a:p>
            <a:r>
              <a:rPr lang="en-US" sz="4000" dirty="0" smtClean="0"/>
              <a:t>I have seen you growing everyday</a:t>
            </a:r>
          </a:p>
          <a:p>
            <a:r>
              <a:rPr lang="en-US" sz="4000" dirty="0" smtClean="0"/>
              <a:t>But now you take my breath away</a:t>
            </a:r>
          </a:p>
          <a:p>
            <a:r>
              <a:rPr lang="en-US" sz="4000" dirty="0" smtClean="0"/>
              <a:t>Suddenly you are in my life</a:t>
            </a:r>
          </a:p>
          <a:p>
            <a:r>
              <a:rPr lang="en-US" sz="4000" dirty="0" smtClean="0"/>
              <a:t>Part of everything I do</a:t>
            </a:r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800" dirty="0"/>
              <a:t>Here in your arms I found my paradise</a:t>
            </a:r>
          </a:p>
          <a:p>
            <a:pPr algn="just"/>
            <a:r>
              <a:rPr lang="en-US" sz="4800" dirty="0"/>
              <a:t>And if I lose you now</a:t>
            </a:r>
          </a:p>
          <a:p>
            <a:pPr algn="just"/>
            <a:r>
              <a:rPr lang="en-US" sz="4800" dirty="0"/>
              <a:t>I think I would die</a:t>
            </a:r>
          </a:p>
          <a:p>
            <a:pPr algn="just"/>
            <a:r>
              <a:rPr lang="en-US" sz="4800" dirty="0"/>
              <a:t>Oh, say you will always be my baby </a:t>
            </a:r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290</Words>
  <Application>Microsoft Office PowerPoint</Application>
  <PresentationFormat>On-screen Show (4:3)</PresentationFormat>
  <Paragraphs>52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Media topics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Translate the song into Arabic? </vt:lpstr>
      <vt:lpstr>PowerPoint Presentation</vt:lpstr>
      <vt:lpstr>الترجمة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30</cp:revision>
  <dcterms:created xsi:type="dcterms:W3CDTF">2006-08-16T00:00:00Z</dcterms:created>
  <dcterms:modified xsi:type="dcterms:W3CDTF">2020-03-17T10:05:29Z</dcterms:modified>
</cp:coreProperties>
</file>