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91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9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18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7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F153-C290-4B67-B8BA-10300D4E4A1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C56658-4D0B-4FCC-8C83-82EB1F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en.wikipedia.org/wiki/Alepes_djedaba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grus_pagru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10338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tx1"/>
                </a:solidFill>
              </a:rPr>
              <a:t>Commercial Fish Types in Egypt</a:t>
            </a:r>
            <a:br>
              <a:rPr lang="en-US" sz="5300" b="1" dirty="0" smtClean="0">
                <a:solidFill>
                  <a:schemeClr val="tx1"/>
                </a:solidFill>
              </a:rPr>
            </a:br>
            <a:r>
              <a:rPr lang="en-US" sz="5300" b="1" dirty="0" smtClean="0"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Prof. Dr. </a:t>
            </a:r>
            <a:r>
              <a:rPr lang="en-US" sz="6600" b="1" dirty="0" err="1" smtClean="0">
                <a:solidFill>
                  <a:schemeClr val="tx1"/>
                </a:solidFill>
              </a:rPr>
              <a:t>Fahim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</a:rPr>
              <a:t>Shaltout</a:t>
            </a:r>
            <a:r>
              <a:rPr lang="en-US" sz="9600" b="1" dirty="0" smtClean="0">
                <a:solidFill>
                  <a:schemeClr val="tx1"/>
                </a:solidFill>
              </a:rPr>
              <a:t/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Professor of  Meat Hygiene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Faculty of Veterinary Medicine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Professor </a:t>
            </a:r>
            <a:r>
              <a:rPr lang="en-US" sz="4000" b="1" dirty="0" err="1" smtClean="0">
                <a:solidFill>
                  <a:schemeClr val="tx1"/>
                </a:solidFill>
              </a:rPr>
              <a:t>Benha</a:t>
            </a:r>
            <a:r>
              <a:rPr lang="en-US" sz="4000" b="1" dirty="0" smtClean="0">
                <a:solidFill>
                  <a:schemeClr val="tx1"/>
                </a:solidFill>
              </a:rPr>
              <a:t> University, Egypt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email: fahimshaltout@hotmail.com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976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" y="463313"/>
            <a:ext cx="4844955" cy="2513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5706" y="3230686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Barbus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bynni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68" y="3903258"/>
            <a:ext cx="3319283" cy="2746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1684" y="4844955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Rays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7" y="422568"/>
            <a:ext cx="5910998" cy="2327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7185" y="2971379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Bagrus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bajad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7" y="3654400"/>
            <a:ext cx="5910998" cy="2148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812" y="6045958"/>
            <a:ext cx="394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Chrysopherus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" y="216336"/>
            <a:ext cx="5335137" cy="2131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828" y="2524326"/>
            <a:ext cx="372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Salmon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9" y="2985991"/>
            <a:ext cx="5487039" cy="2732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002" y="571841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Schilbe mystus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308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" y="467222"/>
            <a:ext cx="4154748" cy="1722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636" y="2268252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Ctenopharyngodon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idella</a:t>
            </a:r>
            <a:endParaRPr lang="ar-EG" b="1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Grass Carb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" y="2992844"/>
            <a:ext cx="4154748" cy="2640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7336" y="5633320"/>
            <a:ext cx="2591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Trachurus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73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6" y="0"/>
            <a:ext cx="4822707" cy="2961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4099" y="1419723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Lates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niloticus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8" y="3421892"/>
            <a:ext cx="6096000" cy="255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568" y="5650173"/>
            <a:ext cx="1915734" cy="324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0455" y="4467409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Argyrosomus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843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3" y="661135"/>
            <a:ext cx="4168040" cy="2436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42930" y="1479478"/>
            <a:ext cx="3350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Malapterurus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electricus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2" y="3098042"/>
            <a:ext cx="548640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9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" y="-85726"/>
            <a:ext cx="8572500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2" y="3428999"/>
            <a:ext cx="4682249" cy="27124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04658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Eutrigla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gurnardus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800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solidFill>
                  <a:srgbClr val="800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0" y="786807"/>
            <a:ext cx="4714236" cy="2174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0" y="3572514"/>
            <a:ext cx="4536815" cy="23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2" y="614149"/>
            <a:ext cx="5026925" cy="2593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7110" y="158752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Diplodus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annularis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2" y="3760669"/>
            <a:ext cx="5715000" cy="1847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3021" y="436142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Euthynnus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affinis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3733372"/>
            <a:ext cx="50800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701675"/>
            <a:ext cx="5080000" cy="180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7264" y="4287965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Metapenaeus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stebbingi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597264" y="1603375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800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Trachypenaeus</a:t>
            </a:r>
            <a:r>
              <a:rPr lang="en-US" b="1" dirty="0">
                <a:solidFill>
                  <a:srgbClr val="800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curvirostris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597264" y="3733372"/>
            <a:ext cx="373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Penaeus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semisulcatus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429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1" y="478950"/>
            <a:ext cx="4267764" cy="2018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1472" y="2957731"/>
            <a:ext cx="225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Labeo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niloticus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30042" y="3327063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Nile </a:t>
            </a:r>
            <a:r>
              <a:rPr lang="en-US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Lebeo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707294"/>
            <a:ext cx="4367284" cy="2363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7904" y="3327063"/>
            <a:ext cx="2880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Mullus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barbatus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1" y="3964674"/>
            <a:ext cx="4267764" cy="20812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30042" y="6222115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Hydrocynus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3811115"/>
            <a:ext cx="4367284" cy="22348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1046" y="616067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Solea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vulgaris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198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" y="241374"/>
            <a:ext cx="4299045" cy="2761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5448" y="1360588"/>
            <a:ext cx="275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Cray Fish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" y="3054083"/>
            <a:ext cx="4299045" cy="3264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0675" y="4317166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Portunus</a:t>
            </a:r>
            <a:r>
              <a:rPr lang="en-US" sz="2400" b="1" dirty="0"/>
              <a:t> </a:t>
            </a:r>
            <a:r>
              <a:rPr lang="en-US" sz="2400" b="1" dirty="0" err="1"/>
              <a:t>pelagicus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19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" y="1029268"/>
            <a:ext cx="4174699" cy="208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851847"/>
            <a:ext cx="3862316" cy="2087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6187" y="3217039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Epinephelus</a:t>
            </a:r>
            <a:r>
              <a:rPr lang="en-US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aeneus</a:t>
            </a:r>
            <a:r>
              <a:rPr lang="en-US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" y="4018101"/>
            <a:ext cx="3494822" cy="1961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1016" y="6072431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Encrasicholina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punctifer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152656" y="6063102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 tooltip="en:Alepes djedaba"/>
              </a:rPr>
              <a:t>Alepes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 tooltip="en:Alepes djedaba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 tooltip="en:Alepes djedaba"/>
              </a:rPr>
              <a:t>djedaba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4018101"/>
            <a:ext cx="3862316" cy="19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3" y="522026"/>
            <a:ext cx="3558796" cy="2466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2596" y="3189743"/>
            <a:ext cx="1867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 tooltip="en:Pagrus pagrus"/>
              </a:rPr>
              <a:t>Pagrus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 tooltip="en:Pagrus pagrus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 tooltip="en:Pagrus pagrus"/>
              </a:rPr>
              <a:t>pagrus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8" y="522026"/>
            <a:ext cx="3775455" cy="246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3821" y="3189743"/>
            <a:ext cx="241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Rabbit Fish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3" y="3907027"/>
            <a:ext cx="3558796" cy="1934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393" y="5973751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Dicentrarchus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punctatus</a:t>
            </a: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130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6" y="600027"/>
            <a:ext cx="5080000" cy="227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3494396"/>
            <a:ext cx="4994370" cy="2551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4225" y="5332441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Zilli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Tilapia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564225" y="1736677"/>
            <a:ext cx="3214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Oreochromis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niloticus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245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" y="145074"/>
            <a:ext cx="6578600" cy="2800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1087" y="296023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Dicentrarchus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labrax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" y="3760457"/>
            <a:ext cx="6404069" cy="1935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6996" y="591727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Sphyraena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barracuda</a:t>
            </a:r>
            <a:r>
              <a:rPr lang="en-US" sz="1200" dirty="0" smtClean="0">
                <a:solidFill>
                  <a:srgbClr val="80008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solidFill>
                  <a:srgbClr val="80008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0" y="806213"/>
            <a:ext cx="4722125" cy="2114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0770" y="305124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Mugil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cephalus</a:t>
            </a:r>
            <a:r>
              <a:rPr lang="en-US" sz="1200" dirty="0" smtClean="0">
                <a:solidFill>
                  <a:srgbClr val="80008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solidFill>
                  <a:srgbClr val="80008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9" y="3789908"/>
            <a:ext cx="4722125" cy="1955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037" y="59192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Synodontis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schall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41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03" y="578536"/>
            <a:ext cx="3620709" cy="2451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5951" y="3230686"/>
            <a:ext cx="337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Tetraodon </a:t>
            </a:r>
            <a:r>
              <a:rPr lang="en-US" sz="2800" b="1" dirty="0" err="1"/>
              <a:t>Fahaka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2" y="564001"/>
            <a:ext cx="3657600" cy="2847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5181" y="3523073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Clarias </a:t>
            </a:r>
            <a:r>
              <a:rPr lang="en-US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lazerea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373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" y="520321"/>
            <a:ext cx="585216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7040" y="3257981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Saurida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undosquamis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" y="3942706"/>
            <a:ext cx="5852160" cy="1748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905" y="5914176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Mormyrus</a:t>
            </a:r>
            <a:r>
              <a:rPr lang="ar-EG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Niloticus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2440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83</Words>
  <Application>Microsoft Office PowerPoint</Application>
  <PresentationFormat>مخصص</PresentationFormat>
  <Paragraphs>42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Facet</vt:lpstr>
      <vt:lpstr>Commercial Fish Types in Egypt  Prof. Dr. Fahim Shaltout  Professor of  Meat Hygiene Faculty of Veterinary Medicine Professor Benha University, Egypt email: fahimshaltout@hotmail.com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Fish Types in Egypt    Dr. Ahmed M. Alhussaini   Sc. Dem. Food Quality Control Dept., Faculty of Vet. Med., Benha University, Egypt NRFSP- CFM, UK Recognized IRCA- ALA FSMS, UK Recognized BRC- TPA, UK Recognized  Sealed Air senior Food Safety Consultant, USA</dc:title>
  <dc:creator>Ahmed Al-Hussaini</dc:creator>
  <cp:lastModifiedBy>itvet3</cp:lastModifiedBy>
  <cp:revision>61</cp:revision>
  <dcterms:created xsi:type="dcterms:W3CDTF">2015-04-25T21:24:20Z</dcterms:created>
  <dcterms:modified xsi:type="dcterms:W3CDTF">2020-03-17T07:14:49Z</dcterms:modified>
</cp:coreProperties>
</file>