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19"/>
  </p:notesMasterIdLst>
  <p:sldIdLst>
    <p:sldId id="256" r:id="rId2"/>
    <p:sldId id="276" r:id="rId3"/>
    <p:sldId id="278" r:id="rId4"/>
    <p:sldId id="267" r:id="rId5"/>
    <p:sldId id="257" r:id="rId6"/>
    <p:sldId id="270" r:id="rId7"/>
    <p:sldId id="258" r:id="rId8"/>
    <p:sldId id="269" r:id="rId9"/>
    <p:sldId id="259" r:id="rId10"/>
    <p:sldId id="275" r:id="rId11"/>
    <p:sldId id="260" r:id="rId12"/>
    <p:sldId id="277" r:id="rId13"/>
    <p:sldId id="261" r:id="rId14"/>
    <p:sldId id="273" r:id="rId15"/>
    <p:sldId id="262" r:id="rId16"/>
    <p:sldId id="272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7" autoAdjust="0"/>
    <p:restoredTop sz="94660"/>
  </p:normalViewPr>
  <p:slideViewPr>
    <p:cSldViewPr>
      <p:cViewPr>
        <p:scale>
          <a:sx n="94" d="100"/>
          <a:sy n="94" d="100"/>
        </p:scale>
        <p:origin x="-118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3B63DD-EB6C-4F66-930F-325CCD2EBA6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23F8EF-1159-4C5D-8EC3-C115E754F4A3}">
      <dgm:prSet phldrT="[Text]"/>
      <dgm:spPr/>
      <dgm:t>
        <a:bodyPr/>
        <a:lstStyle/>
        <a:p>
          <a:r>
            <a:rPr lang="en-US" b="1" dirty="0" smtClean="0"/>
            <a:t>Order: </a:t>
          </a:r>
          <a:r>
            <a:rPr lang="en-US" b="1" dirty="0" err="1" smtClean="0"/>
            <a:t>Acarina</a:t>
          </a:r>
          <a:endParaRPr lang="en-US" b="1" dirty="0" smtClean="0"/>
        </a:p>
        <a:p>
          <a:r>
            <a:rPr lang="en-US" b="1" dirty="0" smtClean="0"/>
            <a:t> (ticks and mites)</a:t>
          </a:r>
          <a:endParaRPr lang="en-US" dirty="0"/>
        </a:p>
      </dgm:t>
    </dgm:pt>
    <dgm:pt modelId="{1EA3D4A5-630E-469B-8B91-B58E8957B577}" type="parTrans" cxnId="{0EF080BD-0FCD-4DC5-895B-B0889EFDADA9}">
      <dgm:prSet/>
      <dgm:spPr/>
      <dgm:t>
        <a:bodyPr/>
        <a:lstStyle/>
        <a:p>
          <a:endParaRPr lang="en-US"/>
        </a:p>
      </dgm:t>
    </dgm:pt>
    <dgm:pt modelId="{F8FED7A2-1A24-4F50-8841-28928638AAD2}" type="sibTrans" cxnId="{0EF080BD-0FCD-4DC5-895B-B0889EFDADA9}">
      <dgm:prSet/>
      <dgm:spPr/>
      <dgm:t>
        <a:bodyPr/>
        <a:lstStyle/>
        <a:p>
          <a:endParaRPr lang="en-US"/>
        </a:p>
      </dgm:t>
    </dgm:pt>
    <dgm:pt modelId="{3654F7C7-9346-4B72-B9F7-172C143F96CF}">
      <dgm:prSet phldrT="[Text]"/>
      <dgm:spPr/>
      <dgm:t>
        <a:bodyPr/>
        <a:lstStyle/>
        <a:p>
          <a:r>
            <a:rPr lang="en-US" b="1" dirty="0" smtClean="0"/>
            <a:t>Sub-order:</a:t>
          </a:r>
        </a:p>
        <a:p>
          <a:r>
            <a:rPr lang="en-US" b="1" dirty="0" smtClean="0"/>
            <a:t> </a:t>
          </a:r>
          <a:r>
            <a:rPr lang="en-US" b="1" dirty="0" err="1" smtClean="0"/>
            <a:t>Ixodidea</a:t>
          </a:r>
          <a:r>
            <a:rPr lang="en-US" b="1" dirty="0" smtClean="0"/>
            <a:t> </a:t>
          </a:r>
          <a:endParaRPr lang="en-US" dirty="0"/>
        </a:p>
      </dgm:t>
    </dgm:pt>
    <dgm:pt modelId="{494419A5-3465-42FD-8B61-ACC220080F3F}" type="parTrans" cxnId="{E3BBE23F-E0DD-4A3E-BD93-A925D0EC47D7}">
      <dgm:prSet/>
      <dgm:spPr/>
      <dgm:t>
        <a:bodyPr/>
        <a:lstStyle/>
        <a:p>
          <a:endParaRPr lang="en-US"/>
        </a:p>
      </dgm:t>
    </dgm:pt>
    <dgm:pt modelId="{CD9210A1-9157-4A8D-B508-9F60F67F195E}" type="sibTrans" cxnId="{E3BBE23F-E0DD-4A3E-BD93-A925D0EC47D7}">
      <dgm:prSet/>
      <dgm:spPr/>
      <dgm:t>
        <a:bodyPr/>
        <a:lstStyle/>
        <a:p>
          <a:endParaRPr lang="en-US"/>
        </a:p>
      </dgm:t>
    </dgm:pt>
    <dgm:pt modelId="{0D41D63E-2860-4435-A33C-632C24D75226}">
      <dgm:prSet phldrT="[Text]"/>
      <dgm:spPr/>
      <dgm:t>
        <a:bodyPr/>
        <a:lstStyle/>
        <a:p>
          <a:r>
            <a:rPr lang="en-US" b="1" dirty="0" smtClean="0"/>
            <a:t>Family:</a:t>
          </a:r>
        </a:p>
        <a:p>
          <a:r>
            <a:rPr lang="en-US" b="1" dirty="0" smtClean="0"/>
            <a:t> </a:t>
          </a:r>
          <a:r>
            <a:rPr lang="en-US" b="1" dirty="0" err="1" smtClean="0"/>
            <a:t>Ixodidae</a:t>
          </a:r>
          <a:r>
            <a:rPr lang="en-US" b="1" dirty="0" smtClean="0"/>
            <a:t> </a:t>
          </a:r>
        </a:p>
        <a:p>
          <a:r>
            <a:rPr lang="en-US" b="1" dirty="0" smtClean="0"/>
            <a:t>(Hard ticks)</a:t>
          </a:r>
          <a:endParaRPr lang="en-US" dirty="0"/>
        </a:p>
      </dgm:t>
    </dgm:pt>
    <dgm:pt modelId="{03F69CA8-E928-4948-BA12-01B7737E1DD3}" type="parTrans" cxnId="{3FBC9559-9089-4866-B85C-2C687EA127A3}">
      <dgm:prSet/>
      <dgm:spPr/>
      <dgm:t>
        <a:bodyPr/>
        <a:lstStyle/>
        <a:p>
          <a:endParaRPr lang="en-US"/>
        </a:p>
      </dgm:t>
    </dgm:pt>
    <dgm:pt modelId="{7396D0FF-2D08-4501-8F99-E64154C0009F}" type="sibTrans" cxnId="{3FBC9559-9089-4866-B85C-2C687EA127A3}">
      <dgm:prSet/>
      <dgm:spPr/>
      <dgm:t>
        <a:bodyPr/>
        <a:lstStyle/>
        <a:p>
          <a:endParaRPr lang="en-US"/>
        </a:p>
      </dgm:t>
    </dgm:pt>
    <dgm:pt modelId="{1F9C6068-BACD-4986-94CE-415EC3F79C98}">
      <dgm:prSet phldrT="[Text]"/>
      <dgm:spPr/>
      <dgm:t>
        <a:bodyPr/>
        <a:lstStyle/>
        <a:p>
          <a:r>
            <a:rPr lang="en-US" b="1" dirty="0" smtClean="0"/>
            <a:t>Family: </a:t>
          </a:r>
        </a:p>
        <a:p>
          <a:r>
            <a:rPr lang="en-US" b="1" dirty="0" err="1" smtClean="0"/>
            <a:t>Argasidae</a:t>
          </a:r>
          <a:r>
            <a:rPr lang="en-US" b="1" dirty="0" smtClean="0"/>
            <a:t> </a:t>
          </a:r>
        </a:p>
        <a:p>
          <a:r>
            <a:rPr lang="en-US" b="1" dirty="0" smtClean="0"/>
            <a:t>(Soft ticks)</a:t>
          </a:r>
          <a:endParaRPr lang="en-US" dirty="0"/>
        </a:p>
      </dgm:t>
    </dgm:pt>
    <dgm:pt modelId="{97BA8CC3-7AE1-44D5-853E-B96FA10886F9}" type="parTrans" cxnId="{53F9DB11-417D-4166-B885-2AF9F079F6CD}">
      <dgm:prSet/>
      <dgm:spPr/>
      <dgm:t>
        <a:bodyPr/>
        <a:lstStyle/>
        <a:p>
          <a:endParaRPr lang="en-US"/>
        </a:p>
      </dgm:t>
    </dgm:pt>
    <dgm:pt modelId="{37B0CB27-C5E5-499D-B43B-835B49AD975A}" type="sibTrans" cxnId="{53F9DB11-417D-4166-B885-2AF9F079F6CD}">
      <dgm:prSet/>
      <dgm:spPr/>
      <dgm:t>
        <a:bodyPr/>
        <a:lstStyle/>
        <a:p>
          <a:endParaRPr lang="en-US"/>
        </a:p>
      </dgm:t>
    </dgm:pt>
    <dgm:pt modelId="{8CE3FC55-CA43-4E91-BF54-A2DD6E75EE18}">
      <dgm:prSet phldrT="[Text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Sub-order: </a:t>
          </a:r>
          <a:r>
            <a:rPr lang="en-US" b="1" dirty="0" err="1" smtClean="0">
              <a:solidFill>
                <a:srgbClr val="000000"/>
              </a:solidFill>
            </a:rPr>
            <a:t>Sarcoptiforms</a:t>
          </a:r>
          <a:r>
            <a:rPr lang="en-US" b="1" dirty="0" smtClean="0">
              <a:solidFill>
                <a:srgbClr val="000000"/>
              </a:solidFill>
            </a:rPr>
            <a:t> </a:t>
          </a:r>
          <a:endParaRPr lang="en-US" dirty="0"/>
        </a:p>
      </dgm:t>
    </dgm:pt>
    <dgm:pt modelId="{20634CB5-EE3C-4AA7-AD1F-C9CBF0C4B005}" type="parTrans" cxnId="{0A2FDE9F-7641-410B-887D-E83C1DFE9011}">
      <dgm:prSet/>
      <dgm:spPr/>
      <dgm:t>
        <a:bodyPr/>
        <a:lstStyle/>
        <a:p>
          <a:endParaRPr lang="en-US"/>
        </a:p>
      </dgm:t>
    </dgm:pt>
    <dgm:pt modelId="{17CE5CCA-BA11-487C-BAAB-6EB42F8DD29F}" type="sibTrans" cxnId="{0A2FDE9F-7641-410B-887D-E83C1DFE9011}">
      <dgm:prSet/>
      <dgm:spPr/>
      <dgm:t>
        <a:bodyPr/>
        <a:lstStyle/>
        <a:p>
          <a:endParaRPr lang="en-US"/>
        </a:p>
      </dgm:t>
    </dgm:pt>
    <dgm:pt modelId="{F596F07B-E374-4531-994F-24E72D27B999}">
      <dgm:prSet/>
      <dgm:spPr/>
      <dgm:t>
        <a:bodyPr/>
        <a:lstStyle/>
        <a:p>
          <a:r>
            <a:rPr lang="en-US" b="1" dirty="0" smtClean="0"/>
            <a:t>Family:</a:t>
          </a:r>
        </a:p>
        <a:p>
          <a:r>
            <a:rPr lang="en-US" b="1" dirty="0" smtClean="0"/>
            <a:t> </a:t>
          </a:r>
          <a:r>
            <a:rPr lang="en-US" b="1" dirty="0" err="1" smtClean="0"/>
            <a:t>Sarcoptidae</a:t>
          </a:r>
          <a:endParaRPr lang="en-US" b="1" dirty="0" smtClean="0"/>
        </a:p>
      </dgm:t>
    </dgm:pt>
    <dgm:pt modelId="{890398AD-59B9-48C5-97CC-8BDC3217E876}" type="parTrans" cxnId="{39638A66-D2C1-4521-8B49-4C62D64A730F}">
      <dgm:prSet/>
      <dgm:spPr/>
      <dgm:t>
        <a:bodyPr/>
        <a:lstStyle/>
        <a:p>
          <a:endParaRPr lang="en-US"/>
        </a:p>
      </dgm:t>
    </dgm:pt>
    <dgm:pt modelId="{16ABBD3D-FEF5-40F4-BDA2-80952A1BB758}" type="sibTrans" cxnId="{39638A66-D2C1-4521-8B49-4C62D64A730F}">
      <dgm:prSet/>
      <dgm:spPr/>
      <dgm:t>
        <a:bodyPr/>
        <a:lstStyle/>
        <a:p>
          <a:endParaRPr lang="en-US"/>
        </a:p>
      </dgm:t>
    </dgm:pt>
    <dgm:pt modelId="{7C1DB9C8-A454-47B3-88B6-DBBBD3BDCDE9}">
      <dgm:prSet/>
      <dgm:spPr/>
      <dgm:t>
        <a:bodyPr/>
        <a:lstStyle/>
        <a:p>
          <a:r>
            <a:rPr lang="en-US" b="1" dirty="0" smtClean="0"/>
            <a:t>Class: </a:t>
          </a:r>
          <a:r>
            <a:rPr lang="en-US" b="1" dirty="0" err="1" smtClean="0"/>
            <a:t>Arachnida</a:t>
          </a:r>
          <a:endParaRPr lang="en-US" dirty="0"/>
        </a:p>
      </dgm:t>
    </dgm:pt>
    <dgm:pt modelId="{9F47BBF3-478A-4E27-9C28-374998485C3C}" type="parTrans" cxnId="{BD581DC2-5EE4-4FB5-8206-FE8449EFA1BD}">
      <dgm:prSet/>
      <dgm:spPr/>
      <dgm:t>
        <a:bodyPr/>
        <a:lstStyle/>
        <a:p>
          <a:endParaRPr lang="en-US"/>
        </a:p>
      </dgm:t>
    </dgm:pt>
    <dgm:pt modelId="{C51DBCED-44E3-4878-A0AD-5CDE6EA52573}" type="sibTrans" cxnId="{BD581DC2-5EE4-4FB5-8206-FE8449EFA1BD}">
      <dgm:prSet/>
      <dgm:spPr/>
      <dgm:t>
        <a:bodyPr/>
        <a:lstStyle/>
        <a:p>
          <a:endParaRPr lang="en-US"/>
        </a:p>
      </dgm:t>
    </dgm:pt>
    <dgm:pt modelId="{800EE4B5-396F-4812-9DC8-08BFC9610E46}">
      <dgm:prSet/>
      <dgm:spPr/>
      <dgm:t>
        <a:bodyPr/>
        <a:lstStyle/>
        <a:p>
          <a:r>
            <a:rPr lang="en-US" dirty="0" smtClean="0">
              <a:solidFill>
                <a:srgbClr val="0000FF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Phylum</a:t>
          </a:r>
          <a:r>
            <a:rPr lang="en-US" b="1" dirty="0" smtClean="0">
              <a:solidFill>
                <a:srgbClr val="0000FF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: </a:t>
          </a:r>
          <a:r>
            <a:rPr lang="en-US" b="1" dirty="0" err="1" smtClean="0">
              <a:solidFill>
                <a:srgbClr val="0000FF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Arthropoda</a:t>
          </a:r>
          <a:r>
            <a:rPr lang="en-US" dirty="0" smtClean="0">
              <a:solidFill>
                <a:srgbClr val="FF3300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 </a:t>
          </a:r>
          <a:endParaRPr lang="en-US" dirty="0"/>
        </a:p>
      </dgm:t>
    </dgm:pt>
    <dgm:pt modelId="{AE4F0C85-2FCB-4E7B-B778-193ABE33985F}" type="parTrans" cxnId="{64DF2BC5-3583-4646-934C-B419D5E16E37}">
      <dgm:prSet/>
      <dgm:spPr/>
      <dgm:t>
        <a:bodyPr/>
        <a:lstStyle/>
        <a:p>
          <a:endParaRPr lang="en-US"/>
        </a:p>
      </dgm:t>
    </dgm:pt>
    <dgm:pt modelId="{816C2F82-6560-4CF8-AD18-939B254864B8}" type="sibTrans" cxnId="{64DF2BC5-3583-4646-934C-B419D5E16E37}">
      <dgm:prSet/>
      <dgm:spPr/>
      <dgm:t>
        <a:bodyPr/>
        <a:lstStyle/>
        <a:p>
          <a:endParaRPr lang="en-US"/>
        </a:p>
      </dgm:t>
    </dgm:pt>
    <dgm:pt modelId="{5B29EA4A-98A8-4E94-BEC7-D977B2283C5E}">
      <dgm:prSet/>
      <dgm:spPr/>
      <dgm:t>
        <a:bodyPr/>
        <a:lstStyle/>
        <a:p>
          <a:r>
            <a:rPr lang="en-US" b="1" dirty="0" smtClean="0"/>
            <a:t>Family:</a:t>
          </a:r>
        </a:p>
        <a:p>
          <a:r>
            <a:rPr lang="en-US" b="1" dirty="0" smtClean="0"/>
            <a:t> </a:t>
          </a:r>
          <a:r>
            <a:rPr lang="en-US" b="1" dirty="0" err="1" smtClean="0"/>
            <a:t>Psoroptidae</a:t>
          </a:r>
          <a:endParaRPr lang="en-US" b="1" dirty="0" smtClean="0"/>
        </a:p>
      </dgm:t>
    </dgm:pt>
    <dgm:pt modelId="{6090BEE4-9F77-4A0D-807A-531B3F3CA9FE}" type="parTrans" cxnId="{07B6C2D5-E0A3-4769-B863-C86A212D38A6}">
      <dgm:prSet/>
      <dgm:spPr/>
      <dgm:t>
        <a:bodyPr/>
        <a:lstStyle/>
        <a:p>
          <a:endParaRPr lang="en-US"/>
        </a:p>
      </dgm:t>
    </dgm:pt>
    <dgm:pt modelId="{345C5386-1351-40DE-8D0C-EE0F656D8A98}" type="sibTrans" cxnId="{07B6C2D5-E0A3-4769-B863-C86A212D38A6}">
      <dgm:prSet/>
      <dgm:spPr/>
      <dgm:t>
        <a:bodyPr/>
        <a:lstStyle/>
        <a:p>
          <a:endParaRPr lang="en-US"/>
        </a:p>
      </dgm:t>
    </dgm:pt>
    <dgm:pt modelId="{071C6393-130D-4B2F-97E9-7D5BD07C2734}">
      <dgm:prSet/>
      <dgm:spPr/>
      <dgm:t>
        <a:bodyPr/>
        <a:lstStyle/>
        <a:p>
          <a:r>
            <a:rPr lang="en-US" b="1" dirty="0" smtClean="0"/>
            <a:t>Specie:</a:t>
          </a:r>
        </a:p>
        <a:p>
          <a:r>
            <a:rPr lang="en-US" b="1" dirty="0" err="1" smtClean="0"/>
            <a:t>Sarcoptes</a:t>
          </a:r>
          <a:r>
            <a:rPr lang="en-US" b="1" dirty="0" smtClean="0"/>
            <a:t>. </a:t>
          </a:r>
          <a:r>
            <a:rPr lang="en-US" b="1" dirty="0" err="1" smtClean="0"/>
            <a:t>scabiei</a:t>
          </a:r>
          <a:endParaRPr lang="en-US" b="1" dirty="0"/>
        </a:p>
      </dgm:t>
    </dgm:pt>
    <dgm:pt modelId="{0C112184-F5BD-4704-B050-921C4184BF31}" type="parTrans" cxnId="{D894959B-AEDD-4BC5-A82E-4D624019B6BA}">
      <dgm:prSet/>
      <dgm:spPr/>
      <dgm:t>
        <a:bodyPr/>
        <a:lstStyle/>
        <a:p>
          <a:endParaRPr lang="en-US"/>
        </a:p>
      </dgm:t>
    </dgm:pt>
    <dgm:pt modelId="{778E277E-4721-4143-9A45-A1BD344973E2}" type="sibTrans" cxnId="{D894959B-AEDD-4BC5-A82E-4D624019B6BA}">
      <dgm:prSet/>
      <dgm:spPr/>
      <dgm:t>
        <a:bodyPr/>
        <a:lstStyle/>
        <a:p>
          <a:endParaRPr lang="en-US"/>
        </a:p>
      </dgm:t>
    </dgm:pt>
    <dgm:pt modelId="{AE3CBA3E-65C8-4986-A772-E047CC8E518C}">
      <dgm:prSet/>
      <dgm:spPr/>
      <dgm:t>
        <a:bodyPr/>
        <a:lstStyle/>
        <a:p>
          <a:r>
            <a:rPr lang="en-US" b="1" dirty="0" smtClean="0"/>
            <a:t>Specie:</a:t>
          </a:r>
        </a:p>
        <a:p>
          <a:r>
            <a:rPr lang="en-US" b="1" dirty="0" err="1" smtClean="0"/>
            <a:t>Psoroptes</a:t>
          </a:r>
          <a:r>
            <a:rPr lang="en-US" b="1" dirty="0" smtClean="0"/>
            <a:t>. </a:t>
          </a:r>
          <a:r>
            <a:rPr lang="en-US" b="1" dirty="0" err="1" smtClean="0"/>
            <a:t>equi</a:t>
          </a:r>
          <a:endParaRPr lang="en-US" b="1" dirty="0"/>
        </a:p>
      </dgm:t>
    </dgm:pt>
    <dgm:pt modelId="{F324BE58-3573-4BEF-A08E-F5F897AA1E78}" type="parTrans" cxnId="{53AE2D65-2525-4E59-89C8-827CDEB3F5C7}">
      <dgm:prSet/>
      <dgm:spPr/>
      <dgm:t>
        <a:bodyPr/>
        <a:lstStyle/>
        <a:p>
          <a:endParaRPr lang="en-US"/>
        </a:p>
      </dgm:t>
    </dgm:pt>
    <dgm:pt modelId="{DBBC2B19-8C83-4D59-8B1E-62CCDD5EB2B9}" type="sibTrans" cxnId="{53AE2D65-2525-4E59-89C8-827CDEB3F5C7}">
      <dgm:prSet/>
      <dgm:spPr/>
      <dgm:t>
        <a:bodyPr/>
        <a:lstStyle/>
        <a:p>
          <a:endParaRPr lang="en-US"/>
        </a:p>
      </dgm:t>
    </dgm:pt>
    <dgm:pt modelId="{105DAC11-5580-4323-BF29-E08241D929CC}" type="pres">
      <dgm:prSet presAssocID="{463B63DD-EB6C-4F66-930F-325CCD2EBA6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A665D38-0F82-4F66-883C-3A0CDCC1FD29}" type="pres">
      <dgm:prSet presAssocID="{800EE4B5-396F-4812-9DC8-08BFC9610E46}" presName="hierRoot1" presStyleCnt="0"/>
      <dgm:spPr/>
    </dgm:pt>
    <dgm:pt modelId="{4C3E87F6-7C56-49C0-A1CF-EFF6FAEFD925}" type="pres">
      <dgm:prSet presAssocID="{800EE4B5-396F-4812-9DC8-08BFC9610E46}" presName="composite" presStyleCnt="0"/>
      <dgm:spPr/>
    </dgm:pt>
    <dgm:pt modelId="{0726F839-5689-4D93-AE75-3760922888A0}" type="pres">
      <dgm:prSet presAssocID="{800EE4B5-396F-4812-9DC8-08BFC9610E46}" presName="background" presStyleLbl="node0" presStyleIdx="0" presStyleCnt="1"/>
      <dgm:spPr/>
    </dgm:pt>
    <dgm:pt modelId="{8311A8F4-0128-48FA-AE22-08C9C790EE91}" type="pres">
      <dgm:prSet presAssocID="{800EE4B5-396F-4812-9DC8-08BFC9610E46}" presName="text" presStyleLbl="fgAcc0" presStyleIdx="0" presStyleCnt="1" custScaleY="525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2EE3D3-17F7-41B0-AEC1-7CAC737EFE73}" type="pres">
      <dgm:prSet presAssocID="{800EE4B5-396F-4812-9DC8-08BFC9610E46}" presName="hierChild2" presStyleCnt="0"/>
      <dgm:spPr/>
    </dgm:pt>
    <dgm:pt modelId="{5B5B40B9-015F-4788-9B25-376E3C7A714D}" type="pres">
      <dgm:prSet presAssocID="{9F47BBF3-478A-4E27-9C28-374998485C3C}" presName="Name10" presStyleLbl="parChTrans1D2" presStyleIdx="0" presStyleCnt="1"/>
      <dgm:spPr/>
      <dgm:t>
        <a:bodyPr/>
        <a:lstStyle/>
        <a:p>
          <a:endParaRPr lang="en-US"/>
        </a:p>
      </dgm:t>
    </dgm:pt>
    <dgm:pt modelId="{7941461A-CE60-4768-A44B-9B90BB8B23EE}" type="pres">
      <dgm:prSet presAssocID="{7C1DB9C8-A454-47B3-88B6-DBBBD3BDCDE9}" presName="hierRoot2" presStyleCnt="0"/>
      <dgm:spPr/>
    </dgm:pt>
    <dgm:pt modelId="{F549D070-6511-4A3B-9882-2517146421BF}" type="pres">
      <dgm:prSet presAssocID="{7C1DB9C8-A454-47B3-88B6-DBBBD3BDCDE9}" presName="composite2" presStyleCnt="0"/>
      <dgm:spPr/>
    </dgm:pt>
    <dgm:pt modelId="{FF08CBF4-9D61-4C9D-9071-1F79505D4BEF}" type="pres">
      <dgm:prSet presAssocID="{7C1DB9C8-A454-47B3-88B6-DBBBD3BDCDE9}" presName="background2" presStyleLbl="node2" presStyleIdx="0" presStyleCnt="1"/>
      <dgm:spPr/>
    </dgm:pt>
    <dgm:pt modelId="{FD7CE524-858B-428B-8CED-C6D2E99B8FA5}" type="pres">
      <dgm:prSet presAssocID="{7C1DB9C8-A454-47B3-88B6-DBBBD3BDCDE9}" presName="text2" presStyleLbl="fgAcc2" presStyleIdx="0" presStyleCnt="1" custScaleY="58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945A6B-946B-435D-96AF-7411DB06927B}" type="pres">
      <dgm:prSet presAssocID="{7C1DB9C8-A454-47B3-88B6-DBBBD3BDCDE9}" presName="hierChild3" presStyleCnt="0"/>
      <dgm:spPr/>
    </dgm:pt>
    <dgm:pt modelId="{077BE969-0177-4277-845F-75C4B2E3AE5E}" type="pres">
      <dgm:prSet presAssocID="{1EA3D4A5-630E-469B-8B91-B58E8957B577}" presName="Name17" presStyleLbl="parChTrans1D3" presStyleIdx="0" presStyleCnt="1"/>
      <dgm:spPr/>
      <dgm:t>
        <a:bodyPr/>
        <a:lstStyle/>
        <a:p>
          <a:endParaRPr lang="en-US"/>
        </a:p>
      </dgm:t>
    </dgm:pt>
    <dgm:pt modelId="{6C5F4567-A4C2-4815-BAFD-4147175D6379}" type="pres">
      <dgm:prSet presAssocID="{9923F8EF-1159-4C5D-8EC3-C115E754F4A3}" presName="hierRoot3" presStyleCnt="0"/>
      <dgm:spPr/>
    </dgm:pt>
    <dgm:pt modelId="{3D573D3E-D0E7-443E-880E-3D7C2BF25A15}" type="pres">
      <dgm:prSet presAssocID="{9923F8EF-1159-4C5D-8EC3-C115E754F4A3}" presName="composite3" presStyleCnt="0"/>
      <dgm:spPr/>
    </dgm:pt>
    <dgm:pt modelId="{9E1B4960-49A0-4935-97A1-CA68EF75427E}" type="pres">
      <dgm:prSet presAssocID="{9923F8EF-1159-4C5D-8EC3-C115E754F4A3}" presName="background3" presStyleLbl="node3" presStyleIdx="0" presStyleCnt="1"/>
      <dgm:spPr/>
    </dgm:pt>
    <dgm:pt modelId="{BB149419-0EFA-4C3E-8AFA-89BF06605662}" type="pres">
      <dgm:prSet presAssocID="{9923F8EF-1159-4C5D-8EC3-C115E754F4A3}" presName="text3" presStyleLbl="fgAcc3" presStyleIdx="0" presStyleCnt="1" custScaleX="104620" custScaleY="685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7B96C5-282B-4D4C-A8CB-B54606712B92}" type="pres">
      <dgm:prSet presAssocID="{9923F8EF-1159-4C5D-8EC3-C115E754F4A3}" presName="hierChild4" presStyleCnt="0"/>
      <dgm:spPr/>
    </dgm:pt>
    <dgm:pt modelId="{93F69291-E021-4DAE-9100-2953B279D389}" type="pres">
      <dgm:prSet presAssocID="{494419A5-3465-42FD-8B61-ACC220080F3F}" presName="Name23" presStyleLbl="parChTrans1D4" presStyleIdx="0" presStyleCnt="8"/>
      <dgm:spPr/>
      <dgm:t>
        <a:bodyPr/>
        <a:lstStyle/>
        <a:p>
          <a:endParaRPr lang="en-US"/>
        </a:p>
      </dgm:t>
    </dgm:pt>
    <dgm:pt modelId="{AFBCE3F9-C4CE-4CAC-BE53-AA431F14833D}" type="pres">
      <dgm:prSet presAssocID="{3654F7C7-9346-4B72-B9F7-172C143F96CF}" presName="hierRoot4" presStyleCnt="0"/>
      <dgm:spPr/>
    </dgm:pt>
    <dgm:pt modelId="{41FEF950-AACC-442A-974D-35A70EE1C7AC}" type="pres">
      <dgm:prSet presAssocID="{3654F7C7-9346-4B72-B9F7-172C143F96CF}" presName="composite4" presStyleCnt="0"/>
      <dgm:spPr/>
    </dgm:pt>
    <dgm:pt modelId="{F8D0197E-E556-49FC-9EBC-CCEC087BAF72}" type="pres">
      <dgm:prSet presAssocID="{3654F7C7-9346-4B72-B9F7-172C143F96CF}" presName="background4" presStyleLbl="node4" presStyleIdx="0" presStyleCnt="8"/>
      <dgm:spPr/>
    </dgm:pt>
    <dgm:pt modelId="{E86CE87F-17CE-472B-B670-4BC47F7B81B2}" type="pres">
      <dgm:prSet presAssocID="{3654F7C7-9346-4B72-B9F7-172C143F96CF}" presName="text4" presStyleLbl="fgAcc4" presStyleIdx="0" presStyleCnt="8" custScaleX="94774" custScaleY="61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612640-CC7D-4C62-85A3-1C801EDC1E41}" type="pres">
      <dgm:prSet presAssocID="{3654F7C7-9346-4B72-B9F7-172C143F96CF}" presName="hierChild5" presStyleCnt="0"/>
      <dgm:spPr/>
    </dgm:pt>
    <dgm:pt modelId="{C2EB3B31-643F-4A1A-8DE4-AA22AB2EE50C}" type="pres">
      <dgm:prSet presAssocID="{03F69CA8-E928-4948-BA12-01B7737E1DD3}" presName="Name23" presStyleLbl="parChTrans1D4" presStyleIdx="1" presStyleCnt="8"/>
      <dgm:spPr/>
      <dgm:t>
        <a:bodyPr/>
        <a:lstStyle/>
        <a:p>
          <a:endParaRPr lang="en-US"/>
        </a:p>
      </dgm:t>
    </dgm:pt>
    <dgm:pt modelId="{4DAD0EFD-DB9A-4CB3-98A0-1E7C1F6BCA45}" type="pres">
      <dgm:prSet presAssocID="{0D41D63E-2860-4435-A33C-632C24D75226}" presName="hierRoot4" presStyleCnt="0"/>
      <dgm:spPr/>
    </dgm:pt>
    <dgm:pt modelId="{5E4B7AB3-9595-4EBC-AD6E-C16607D1DD3A}" type="pres">
      <dgm:prSet presAssocID="{0D41D63E-2860-4435-A33C-632C24D75226}" presName="composite4" presStyleCnt="0"/>
      <dgm:spPr/>
    </dgm:pt>
    <dgm:pt modelId="{C1C06D77-E32E-4432-BF81-EAE4D3CF8542}" type="pres">
      <dgm:prSet presAssocID="{0D41D63E-2860-4435-A33C-632C24D75226}" presName="background4" presStyleLbl="node4" presStyleIdx="1" presStyleCnt="8"/>
      <dgm:spPr/>
    </dgm:pt>
    <dgm:pt modelId="{68171132-DAB7-4B1C-BB05-63A9FD58B747}" type="pres">
      <dgm:prSet presAssocID="{0D41D63E-2860-4435-A33C-632C24D75226}" presName="text4" presStyleLbl="fgAcc4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4059FF-68CB-42A9-A60D-8A076EF63BF2}" type="pres">
      <dgm:prSet presAssocID="{0D41D63E-2860-4435-A33C-632C24D75226}" presName="hierChild5" presStyleCnt="0"/>
      <dgm:spPr/>
    </dgm:pt>
    <dgm:pt modelId="{7C11DBA0-DB5D-48DF-929A-D3A3700B4F2E}" type="pres">
      <dgm:prSet presAssocID="{97BA8CC3-7AE1-44D5-853E-B96FA10886F9}" presName="Name23" presStyleLbl="parChTrans1D4" presStyleIdx="2" presStyleCnt="8"/>
      <dgm:spPr/>
      <dgm:t>
        <a:bodyPr/>
        <a:lstStyle/>
        <a:p>
          <a:endParaRPr lang="en-US"/>
        </a:p>
      </dgm:t>
    </dgm:pt>
    <dgm:pt modelId="{87CB2603-2951-420B-9144-2AAABEECCA2E}" type="pres">
      <dgm:prSet presAssocID="{1F9C6068-BACD-4986-94CE-415EC3F79C98}" presName="hierRoot4" presStyleCnt="0"/>
      <dgm:spPr/>
    </dgm:pt>
    <dgm:pt modelId="{63242A16-63DD-48B1-95C2-400BDD3FBE0D}" type="pres">
      <dgm:prSet presAssocID="{1F9C6068-BACD-4986-94CE-415EC3F79C98}" presName="composite4" presStyleCnt="0"/>
      <dgm:spPr/>
    </dgm:pt>
    <dgm:pt modelId="{F3BD5F78-9378-4D8F-971E-B67BDC7C307A}" type="pres">
      <dgm:prSet presAssocID="{1F9C6068-BACD-4986-94CE-415EC3F79C98}" presName="background4" presStyleLbl="node4" presStyleIdx="2" presStyleCnt="8"/>
      <dgm:spPr/>
    </dgm:pt>
    <dgm:pt modelId="{7DF19546-D812-4E42-8027-BC6FFDCE7E0A}" type="pres">
      <dgm:prSet presAssocID="{1F9C6068-BACD-4986-94CE-415EC3F79C98}" presName="text4" presStyleLbl="fgAcc4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CD4D77-B61D-48B2-9377-6BDB12B3DD6F}" type="pres">
      <dgm:prSet presAssocID="{1F9C6068-BACD-4986-94CE-415EC3F79C98}" presName="hierChild5" presStyleCnt="0"/>
      <dgm:spPr/>
    </dgm:pt>
    <dgm:pt modelId="{EC3C749F-F0BA-492A-A038-677626B952C3}" type="pres">
      <dgm:prSet presAssocID="{20634CB5-EE3C-4AA7-AD1F-C9CBF0C4B005}" presName="Name23" presStyleLbl="parChTrans1D4" presStyleIdx="3" presStyleCnt="8"/>
      <dgm:spPr/>
      <dgm:t>
        <a:bodyPr/>
        <a:lstStyle/>
        <a:p>
          <a:endParaRPr lang="en-US"/>
        </a:p>
      </dgm:t>
    </dgm:pt>
    <dgm:pt modelId="{FF1EF0E4-5B98-46AC-AE39-FD7F01290E0E}" type="pres">
      <dgm:prSet presAssocID="{8CE3FC55-CA43-4E91-BF54-A2DD6E75EE18}" presName="hierRoot4" presStyleCnt="0"/>
      <dgm:spPr/>
    </dgm:pt>
    <dgm:pt modelId="{A4A195EF-4125-42BE-A67A-3E2C0D13B1A9}" type="pres">
      <dgm:prSet presAssocID="{8CE3FC55-CA43-4E91-BF54-A2DD6E75EE18}" presName="composite4" presStyleCnt="0"/>
      <dgm:spPr/>
    </dgm:pt>
    <dgm:pt modelId="{7430E25B-702A-4D81-B9A9-5495CB889C6B}" type="pres">
      <dgm:prSet presAssocID="{8CE3FC55-CA43-4E91-BF54-A2DD6E75EE18}" presName="background4" presStyleLbl="node4" presStyleIdx="3" presStyleCnt="8"/>
      <dgm:spPr/>
    </dgm:pt>
    <dgm:pt modelId="{12B16171-E7A8-42C7-B822-70E219A4B4C6}" type="pres">
      <dgm:prSet presAssocID="{8CE3FC55-CA43-4E91-BF54-A2DD6E75EE18}" presName="text4" presStyleLbl="fgAcc4" presStyleIdx="3" presStyleCnt="8" custScaleX="94637" custScaleY="61323" custLinFactNeighborX="-1192" custLinFactNeighborY="-31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4008F9-BAB1-46EE-B3C9-A715B41E061A}" type="pres">
      <dgm:prSet presAssocID="{8CE3FC55-CA43-4E91-BF54-A2DD6E75EE18}" presName="hierChild5" presStyleCnt="0"/>
      <dgm:spPr/>
    </dgm:pt>
    <dgm:pt modelId="{859D4A8B-3D99-47FC-A40C-2FE389E83449}" type="pres">
      <dgm:prSet presAssocID="{890398AD-59B9-48C5-97CC-8BDC3217E876}" presName="Name23" presStyleLbl="parChTrans1D4" presStyleIdx="4" presStyleCnt="8"/>
      <dgm:spPr/>
      <dgm:t>
        <a:bodyPr/>
        <a:lstStyle/>
        <a:p>
          <a:endParaRPr lang="en-US"/>
        </a:p>
      </dgm:t>
    </dgm:pt>
    <dgm:pt modelId="{340285E0-61CD-4B9C-9B7E-7A3717BA3882}" type="pres">
      <dgm:prSet presAssocID="{F596F07B-E374-4531-994F-24E72D27B999}" presName="hierRoot4" presStyleCnt="0"/>
      <dgm:spPr/>
    </dgm:pt>
    <dgm:pt modelId="{D699244F-816C-4121-ADDA-A7DCDDFE2FEC}" type="pres">
      <dgm:prSet presAssocID="{F596F07B-E374-4531-994F-24E72D27B999}" presName="composite4" presStyleCnt="0"/>
      <dgm:spPr/>
    </dgm:pt>
    <dgm:pt modelId="{602F3F67-7726-4BB4-B445-0D7E98039062}" type="pres">
      <dgm:prSet presAssocID="{F596F07B-E374-4531-994F-24E72D27B999}" presName="background4" presStyleLbl="node4" presStyleIdx="4" presStyleCnt="8"/>
      <dgm:spPr/>
    </dgm:pt>
    <dgm:pt modelId="{5F77070D-5347-4C4E-A488-C5CCFFFAF5B6}" type="pres">
      <dgm:prSet presAssocID="{F596F07B-E374-4531-994F-24E72D27B999}" presName="text4" presStyleLbl="fgAcc4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0A2888-3642-4ABF-A67C-9607A1D42F43}" type="pres">
      <dgm:prSet presAssocID="{F596F07B-E374-4531-994F-24E72D27B999}" presName="hierChild5" presStyleCnt="0"/>
      <dgm:spPr/>
    </dgm:pt>
    <dgm:pt modelId="{F0EEBC3B-425E-47EE-AE36-7377FFB357A0}" type="pres">
      <dgm:prSet presAssocID="{0C112184-F5BD-4704-B050-921C4184BF31}" presName="Name23" presStyleLbl="parChTrans1D4" presStyleIdx="5" presStyleCnt="8"/>
      <dgm:spPr/>
      <dgm:t>
        <a:bodyPr/>
        <a:lstStyle/>
        <a:p>
          <a:endParaRPr lang="en-US"/>
        </a:p>
      </dgm:t>
    </dgm:pt>
    <dgm:pt modelId="{DBBD4FDF-81F7-44AA-A5BF-26E001126431}" type="pres">
      <dgm:prSet presAssocID="{071C6393-130D-4B2F-97E9-7D5BD07C2734}" presName="hierRoot4" presStyleCnt="0"/>
      <dgm:spPr/>
    </dgm:pt>
    <dgm:pt modelId="{92EB2800-4BFD-42F6-9A14-EABFCFA68BC5}" type="pres">
      <dgm:prSet presAssocID="{071C6393-130D-4B2F-97E9-7D5BD07C2734}" presName="composite4" presStyleCnt="0"/>
      <dgm:spPr/>
    </dgm:pt>
    <dgm:pt modelId="{8A158ADA-8066-4D6C-9985-AE3F04D6420A}" type="pres">
      <dgm:prSet presAssocID="{071C6393-130D-4B2F-97E9-7D5BD07C2734}" presName="background4" presStyleLbl="node4" presStyleIdx="5" presStyleCnt="8"/>
      <dgm:spPr/>
    </dgm:pt>
    <dgm:pt modelId="{DF6965D3-CC6D-4F38-911F-0C932D9C5E02}" type="pres">
      <dgm:prSet presAssocID="{071C6393-130D-4B2F-97E9-7D5BD07C2734}" presName="text4" presStyleLbl="fgAcc4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5504AE-CA18-4714-BF28-9B1D3C8F08D1}" type="pres">
      <dgm:prSet presAssocID="{071C6393-130D-4B2F-97E9-7D5BD07C2734}" presName="hierChild5" presStyleCnt="0"/>
      <dgm:spPr/>
    </dgm:pt>
    <dgm:pt modelId="{FD09F027-E1A4-4036-8240-F4DF336F2E7C}" type="pres">
      <dgm:prSet presAssocID="{6090BEE4-9F77-4A0D-807A-531B3F3CA9FE}" presName="Name23" presStyleLbl="parChTrans1D4" presStyleIdx="6" presStyleCnt="8"/>
      <dgm:spPr/>
      <dgm:t>
        <a:bodyPr/>
        <a:lstStyle/>
        <a:p>
          <a:endParaRPr lang="en-US"/>
        </a:p>
      </dgm:t>
    </dgm:pt>
    <dgm:pt modelId="{172D6B82-F12C-4133-93E9-3B56F8A1CD4F}" type="pres">
      <dgm:prSet presAssocID="{5B29EA4A-98A8-4E94-BEC7-D977B2283C5E}" presName="hierRoot4" presStyleCnt="0"/>
      <dgm:spPr/>
    </dgm:pt>
    <dgm:pt modelId="{ACA3485A-14AB-4E41-8F80-3414421B49C3}" type="pres">
      <dgm:prSet presAssocID="{5B29EA4A-98A8-4E94-BEC7-D977B2283C5E}" presName="composite4" presStyleCnt="0"/>
      <dgm:spPr/>
    </dgm:pt>
    <dgm:pt modelId="{93B7AA91-1360-4CF0-B3C6-60D60F270E68}" type="pres">
      <dgm:prSet presAssocID="{5B29EA4A-98A8-4E94-BEC7-D977B2283C5E}" presName="background4" presStyleLbl="node4" presStyleIdx="6" presStyleCnt="8"/>
      <dgm:spPr/>
    </dgm:pt>
    <dgm:pt modelId="{ED6BE437-82EA-44D1-A322-768FB8738F5D}" type="pres">
      <dgm:prSet presAssocID="{5B29EA4A-98A8-4E94-BEC7-D977B2283C5E}" presName="text4" presStyleLbl="fgAcc4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D6CF2-86F0-413F-B52F-6D559773C27B}" type="pres">
      <dgm:prSet presAssocID="{5B29EA4A-98A8-4E94-BEC7-D977B2283C5E}" presName="hierChild5" presStyleCnt="0"/>
      <dgm:spPr/>
    </dgm:pt>
    <dgm:pt modelId="{787092B1-4394-421F-A193-06B6AAD6ADB3}" type="pres">
      <dgm:prSet presAssocID="{F324BE58-3573-4BEF-A08E-F5F897AA1E78}" presName="Name23" presStyleLbl="parChTrans1D4" presStyleIdx="7" presStyleCnt="8"/>
      <dgm:spPr/>
      <dgm:t>
        <a:bodyPr/>
        <a:lstStyle/>
        <a:p>
          <a:endParaRPr lang="en-US"/>
        </a:p>
      </dgm:t>
    </dgm:pt>
    <dgm:pt modelId="{663EE46B-A09F-4C9F-A898-AFBFDDA10905}" type="pres">
      <dgm:prSet presAssocID="{AE3CBA3E-65C8-4986-A772-E047CC8E518C}" presName="hierRoot4" presStyleCnt="0"/>
      <dgm:spPr/>
    </dgm:pt>
    <dgm:pt modelId="{8BB09830-0F26-4897-AF42-CBF20A6C7B8F}" type="pres">
      <dgm:prSet presAssocID="{AE3CBA3E-65C8-4986-A772-E047CC8E518C}" presName="composite4" presStyleCnt="0"/>
      <dgm:spPr/>
    </dgm:pt>
    <dgm:pt modelId="{E21BD7DA-7CDC-47D0-AF1B-218E7B480F8D}" type="pres">
      <dgm:prSet presAssocID="{AE3CBA3E-65C8-4986-A772-E047CC8E518C}" presName="background4" presStyleLbl="node4" presStyleIdx="7" presStyleCnt="8"/>
      <dgm:spPr/>
    </dgm:pt>
    <dgm:pt modelId="{8677959F-666C-415D-B90C-7AA2C85A83D4}" type="pres">
      <dgm:prSet presAssocID="{AE3CBA3E-65C8-4986-A772-E047CC8E518C}" presName="text4" presStyleLbl="fgAcc4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25873D-B0FD-4BCC-A410-4BA986BBEFF3}" type="pres">
      <dgm:prSet presAssocID="{AE3CBA3E-65C8-4986-A772-E047CC8E518C}" presName="hierChild5" presStyleCnt="0"/>
      <dgm:spPr/>
    </dgm:pt>
  </dgm:ptLst>
  <dgm:cxnLst>
    <dgm:cxn modelId="{2C066162-E16D-47BA-A0C7-52C9B7281258}" type="presOf" srcId="{890398AD-59B9-48C5-97CC-8BDC3217E876}" destId="{859D4A8B-3D99-47FC-A40C-2FE389E83449}" srcOrd="0" destOrd="0" presId="urn:microsoft.com/office/officeart/2005/8/layout/hierarchy1"/>
    <dgm:cxn modelId="{3F8A4350-36E2-4A86-A3A6-B3FCD582BA75}" type="presOf" srcId="{8CE3FC55-CA43-4E91-BF54-A2DD6E75EE18}" destId="{12B16171-E7A8-42C7-B822-70E219A4B4C6}" srcOrd="0" destOrd="0" presId="urn:microsoft.com/office/officeart/2005/8/layout/hierarchy1"/>
    <dgm:cxn modelId="{937AF4A6-F976-476F-84A8-66561F3FB6AB}" type="presOf" srcId="{494419A5-3465-42FD-8B61-ACC220080F3F}" destId="{93F69291-E021-4DAE-9100-2953B279D389}" srcOrd="0" destOrd="0" presId="urn:microsoft.com/office/officeart/2005/8/layout/hierarchy1"/>
    <dgm:cxn modelId="{A92D9F8D-3962-40DF-A8C7-C691B6EE0F0F}" type="presOf" srcId="{0C112184-F5BD-4704-B050-921C4184BF31}" destId="{F0EEBC3B-425E-47EE-AE36-7377FFB357A0}" srcOrd="0" destOrd="0" presId="urn:microsoft.com/office/officeart/2005/8/layout/hierarchy1"/>
    <dgm:cxn modelId="{06254896-D240-477A-AF94-4B15315A351E}" type="presOf" srcId="{1F9C6068-BACD-4986-94CE-415EC3F79C98}" destId="{7DF19546-D812-4E42-8027-BC6FFDCE7E0A}" srcOrd="0" destOrd="0" presId="urn:microsoft.com/office/officeart/2005/8/layout/hierarchy1"/>
    <dgm:cxn modelId="{401D8679-6697-40E9-A5C6-94007C2D0AB6}" type="presOf" srcId="{9F47BBF3-478A-4E27-9C28-374998485C3C}" destId="{5B5B40B9-015F-4788-9B25-376E3C7A714D}" srcOrd="0" destOrd="0" presId="urn:microsoft.com/office/officeart/2005/8/layout/hierarchy1"/>
    <dgm:cxn modelId="{814F21BC-B900-4E10-9143-09861D8088FD}" type="presOf" srcId="{0D41D63E-2860-4435-A33C-632C24D75226}" destId="{68171132-DAB7-4B1C-BB05-63A9FD58B747}" srcOrd="0" destOrd="0" presId="urn:microsoft.com/office/officeart/2005/8/layout/hierarchy1"/>
    <dgm:cxn modelId="{23085B10-CD56-49D5-8B1A-56B85E02192E}" type="presOf" srcId="{071C6393-130D-4B2F-97E9-7D5BD07C2734}" destId="{DF6965D3-CC6D-4F38-911F-0C932D9C5E02}" srcOrd="0" destOrd="0" presId="urn:microsoft.com/office/officeart/2005/8/layout/hierarchy1"/>
    <dgm:cxn modelId="{64DF2BC5-3583-4646-934C-B419D5E16E37}" srcId="{463B63DD-EB6C-4F66-930F-325CCD2EBA69}" destId="{800EE4B5-396F-4812-9DC8-08BFC9610E46}" srcOrd="0" destOrd="0" parTransId="{AE4F0C85-2FCB-4E7B-B778-193ABE33985F}" sibTransId="{816C2F82-6560-4CF8-AD18-939B254864B8}"/>
    <dgm:cxn modelId="{B57926DE-EEB6-4E0F-BB9E-028C33CD046D}" type="presOf" srcId="{3654F7C7-9346-4B72-B9F7-172C143F96CF}" destId="{E86CE87F-17CE-472B-B670-4BC47F7B81B2}" srcOrd="0" destOrd="0" presId="urn:microsoft.com/office/officeart/2005/8/layout/hierarchy1"/>
    <dgm:cxn modelId="{53F9DB11-417D-4166-B885-2AF9F079F6CD}" srcId="{3654F7C7-9346-4B72-B9F7-172C143F96CF}" destId="{1F9C6068-BACD-4986-94CE-415EC3F79C98}" srcOrd="1" destOrd="0" parTransId="{97BA8CC3-7AE1-44D5-853E-B96FA10886F9}" sibTransId="{37B0CB27-C5E5-499D-B43B-835B49AD975A}"/>
    <dgm:cxn modelId="{53AE2D65-2525-4E59-89C8-827CDEB3F5C7}" srcId="{5B29EA4A-98A8-4E94-BEC7-D977B2283C5E}" destId="{AE3CBA3E-65C8-4986-A772-E047CC8E518C}" srcOrd="0" destOrd="0" parTransId="{F324BE58-3573-4BEF-A08E-F5F897AA1E78}" sibTransId="{DBBC2B19-8C83-4D59-8B1E-62CCDD5EB2B9}"/>
    <dgm:cxn modelId="{58F38132-6D4D-45D4-8213-5E5F1E1D6C73}" type="presOf" srcId="{1EA3D4A5-630E-469B-8B91-B58E8957B577}" destId="{077BE969-0177-4277-845F-75C4B2E3AE5E}" srcOrd="0" destOrd="0" presId="urn:microsoft.com/office/officeart/2005/8/layout/hierarchy1"/>
    <dgm:cxn modelId="{0EF080BD-0FCD-4DC5-895B-B0889EFDADA9}" srcId="{7C1DB9C8-A454-47B3-88B6-DBBBD3BDCDE9}" destId="{9923F8EF-1159-4C5D-8EC3-C115E754F4A3}" srcOrd="0" destOrd="0" parTransId="{1EA3D4A5-630E-469B-8B91-B58E8957B577}" sibTransId="{F8FED7A2-1A24-4F50-8841-28928638AAD2}"/>
    <dgm:cxn modelId="{3B770882-BA84-4DE9-9B7C-98AC3B679371}" type="presOf" srcId="{F324BE58-3573-4BEF-A08E-F5F897AA1E78}" destId="{787092B1-4394-421F-A193-06B6AAD6ADB3}" srcOrd="0" destOrd="0" presId="urn:microsoft.com/office/officeart/2005/8/layout/hierarchy1"/>
    <dgm:cxn modelId="{50CDC0A8-68C3-4D00-9BF1-BF1C6928235D}" type="presOf" srcId="{97BA8CC3-7AE1-44D5-853E-B96FA10886F9}" destId="{7C11DBA0-DB5D-48DF-929A-D3A3700B4F2E}" srcOrd="0" destOrd="0" presId="urn:microsoft.com/office/officeart/2005/8/layout/hierarchy1"/>
    <dgm:cxn modelId="{07B6C2D5-E0A3-4769-B863-C86A212D38A6}" srcId="{8CE3FC55-CA43-4E91-BF54-A2DD6E75EE18}" destId="{5B29EA4A-98A8-4E94-BEC7-D977B2283C5E}" srcOrd="1" destOrd="0" parTransId="{6090BEE4-9F77-4A0D-807A-531B3F3CA9FE}" sibTransId="{345C5386-1351-40DE-8D0C-EE0F656D8A98}"/>
    <dgm:cxn modelId="{E3BBE23F-E0DD-4A3E-BD93-A925D0EC47D7}" srcId="{9923F8EF-1159-4C5D-8EC3-C115E754F4A3}" destId="{3654F7C7-9346-4B72-B9F7-172C143F96CF}" srcOrd="0" destOrd="0" parTransId="{494419A5-3465-42FD-8B61-ACC220080F3F}" sibTransId="{CD9210A1-9157-4A8D-B508-9F60F67F195E}"/>
    <dgm:cxn modelId="{0A2FDE9F-7641-410B-887D-E83C1DFE9011}" srcId="{9923F8EF-1159-4C5D-8EC3-C115E754F4A3}" destId="{8CE3FC55-CA43-4E91-BF54-A2DD6E75EE18}" srcOrd="1" destOrd="0" parTransId="{20634CB5-EE3C-4AA7-AD1F-C9CBF0C4B005}" sibTransId="{17CE5CCA-BA11-487C-BAAB-6EB42F8DD29F}"/>
    <dgm:cxn modelId="{3FBC9559-9089-4866-B85C-2C687EA127A3}" srcId="{3654F7C7-9346-4B72-B9F7-172C143F96CF}" destId="{0D41D63E-2860-4435-A33C-632C24D75226}" srcOrd="0" destOrd="0" parTransId="{03F69CA8-E928-4948-BA12-01B7737E1DD3}" sibTransId="{7396D0FF-2D08-4501-8F99-E64154C0009F}"/>
    <dgm:cxn modelId="{A009D3AD-402B-4B99-B697-0A85914F07B2}" type="presOf" srcId="{463B63DD-EB6C-4F66-930F-325CCD2EBA69}" destId="{105DAC11-5580-4323-BF29-E08241D929CC}" srcOrd="0" destOrd="0" presId="urn:microsoft.com/office/officeart/2005/8/layout/hierarchy1"/>
    <dgm:cxn modelId="{64AD85F2-0F9B-471B-B22A-6A31E8BEF225}" type="presOf" srcId="{03F69CA8-E928-4948-BA12-01B7737E1DD3}" destId="{C2EB3B31-643F-4A1A-8DE4-AA22AB2EE50C}" srcOrd="0" destOrd="0" presId="urn:microsoft.com/office/officeart/2005/8/layout/hierarchy1"/>
    <dgm:cxn modelId="{39638A66-D2C1-4521-8B49-4C62D64A730F}" srcId="{8CE3FC55-CA43-4E91-BF54-A2DD6E75EE18}" destId="{F596F07B-E374-4531-994F-24E72D27B999}" srcOrd="0" destOrd="0" parTransId="{890398AD-59B9-48C5-97CC-8BDC3217E876}" sibTransId="{16ABBD3D-FEF5-40F4-BDA2-80952A1BB758}"/>
    <dgm:cxn modelId="{D894959B-AEDD-4BC5-A82E-4D624019B6BA}" srcId="{F596F07B-E374-4531-994F-24E72D27B999}" destId="{071C6393-130D-4B2F-97E9-7D5BD07C2734}" srcOrd="0" destOrd="0" parTransId="{0C112184-F5BD-4704-B050-921C4184BF31}" sibTransId="{778E277E-4721-4143-9A45-A1BD344973E2}"/>
    <dgm:cxn modelId="{BD581DC2-5EE4-4FB5-8206-FE8449EFA1BD}" srcId="{800EE4B5-396F-4812-9DC8-08BFC9610E46}" destId="{7C1DB9C8-A454-47B3-88B6-DBBBD3BDCDE9}" srcOrd="0" destOrd="0" parTransId="{9F47BBF3-478A-4E27-9C28-374998485C3C}" sibTransId="{C51DBCED-44E3-4878-A0AD-5CDE6EA52573}"/>
    <dgm:cxn modelId="{9E47D0A7-0EDE-4D38-BADD-B26EEE39443C}" type="presOf" srcId="{F596F07B-E374-4531-994F-24E72D27B999}" destId="{5F77070D-5347-4C4E-A488-C5CCFFFAF5B6}" srcOrd="0" destOrd="0" presId="urn:microsoft.com/office/officeart/2005/8/layout/hierarchy1"/>
    <dgm:cxn modelId="{275D9BB0-E972-4AC3-A905-56BA64349146}" type="presOf" srcId="{800EE4B5-396F-4812-9DC8-08BFC9610E46}" destId="{8311A8F4-0128-48FA-AE22-08C9C790EE91}" srcOrd="0" destOrd="0" presId="urn:microsoft.com/office/officeart/2005/8/layout/hierarchy1"/>
    <dgm:cxn modelId="{A057D5DB-4161-452D-8F74-155EC8252328}" type="presOf" srcId="{AE3CBA3E-65C8-4986-A772-E047CC8E518C}" destId="{8677959F-666C-415D-B90C-7AA2C85A83D4}" srcOrd="0" destOrd="0" presId="urn:microsoft.com/office/officeart/2005/8/layout/hierarchy1"/>
    <dgm:cxn modelId="{D834EFC4-E8F1-48F2-8432-D1DCA6E15F84}" type="presOf" srcId="{7C1DB9C8-A454-47B3-88B6-DBBBD3BDCDE9}" destId="{FD7CE524-858B-428B-8CED-C6D2E99B8FA5}" srcOrd="0" destOrd="0" presId="urn:microsoft.com/office/officeart/2005/8/layout/hierarchy1"/>
    <dgm:cxn modelId="{B9284C2E-E4E4-4848-9237-06028D7C038F}" type="presOf" srcId="{20634CB5-EE3C-4AA7-AD1F-C9CBF0C4B005}" destId="{EC3C749F-F0BA-492A-A038-677626B952C3}" srcOrd="0" destOrd="0" presId="urn:microsoft.com/office/officeart/2005/8/layout/hierarchy1"/>
    <dgm:cxn modelId="{AC5FAFEB-1C89-43DF-9592-75FEC40101FC}" type="presOf" srcId="{9923F8EF-1159-4C5D-8EC3-C115E754F4A3}" destId="{BB149419-0EFA-4C3E-8AFA-89BF06605662}" srcOrd="0" destOrd="0" presId="urn:microsoft.com/office/officeart/2005/8/layout/hierarchy1"/>
    <dgm:cxn modelId="{45F0FDA3-7319-4BE9-8734-79403616F4C0}" type="presOf" srcId="{6090BEE4-9F77-4A0D-807A-531B3F3CA9FE}" destId="{FD09F027-E1A4-4036-8240-F4DF336F2E7C}" srcOrd="0" destOrd="0" presId="urn:microsoft.com/office/officeart/2005/8/layout/hierarchy1"/>
    <dgm:cxn modelId="{88186686-3BED-4492-B58B-D850E3B7D643}" type="presOf" srcId="{5B29EA4A-98A8-4E94-BEC7-D977B2283C5E}" destId="{ED6BE437-82EA-44D1-A322-768FB8738F5D}" srcOrd="0" destOrd="0" presId="urn:microsoft.com/office/officeart/2005/8/layout/hierarchy1"/>
    <dgm:cxn modelId="{95DF7B2E-9642-46DF-8A8D-ACFA66E915DC}" type="presParOf" srcId="{105DAC11-5580-4323-BF29-E08241D929CC}" destId="{FA665D38-0F82-4F66-883C-3A0CDCC1FD29}" srcOrd="0" destOrd="0" presId="urn:microsoft.com/office/officeart/2005/8/layout/hierarchy1"/>
    <dgm:cxn modelId="{2CC1C8ED-BCB7-4A1E-AA8D-A94EC6FC7D21}" type="presParOf" srcId="{FA665D38-0F82-4F66-883C-3A0CDCC1FD29}" destId="{4C3E87F6-7C56-49C0-A1CF-EFF6FAEFD925}" srcOrd="0" destOrd="0" presId="urn:microsoft.com/office/officeart/2005/8/layout/hierarchy1"/>
    <dgm:cxn modelId="{F525DA56-22FA-4FC2-8FBC-DEF587E76ADB}" type="presParOf" srcId="{4C3E87F6-7C56-49C0-A1CF-EFF6FAEFD925}" destId="{0726F839-5689-4D93-AE75-3760922888A0}" srcOrd="0" destOrd="0" presId="urn:microsoft.com/office/officeart/2005/8/layout/hierarchy1"/>
    <dgm:cxn modelId="{B5A518FB-8935-48CC-BBD3-6F1041F43FD0}" type="presParOf" srcId="{4C3E87F6-7C56-49C0-A1CF-EFF6FAEFD925}" destId="{8311A8F4-0128-48FA-AE22-08C9C790EE91}" srcOrd="1" destOrd="0" presId="urn:microsoft.com/office/officeart/2005/8/layout/hierarchy1"/>
    <dgm:cxn modelId="{0E7DFA8D-3B13-4CB0-9478-4F41744B727C}" type="presParOf" srcId="{FA665D38-0F82-4F66-883C-3A0CDCC1FD29}" destId="{722EE3D3-17F7-41B0-AEC1-7CAC737EFE73}" srcOrd="1" destOrd="0" presId="urn:microsoft.com/office/officeart/2005/8/layout/hierarchy1"/>
    <dgm:cxn modelId="{4D75DD5B-C1D4-46C0-96E0-FD37F8F55162}" type="presParOf" srcId="{722EE3D3-17F7-41B0-AEC1-7CAC737EFE73}" destId="{5B5B40B9-015F-4788-9B25-376E3C7A714D}" srcOrd="0" destOrd="0" presId="urn:microsoft.com/office/officeart/2005/8/layout/hierarchy1"/>
    <dgm:cxn modelId="{9D5E43AF-5CA2-4A2D-BE88-1FED1358D16E}" type="presParOf" srcId="{722EE3D3-17F7-41B0-AEC1-7CAC737EFE73}" destId="{7941461A-CE60-4768-A44B-9B90BB8B23EE}" srcOrd="1" destOrd="0" presId="urn:microsoft.com/office/officeart/2005/8/layout/hierarchy1"/>
    <dgm:cxn modelId="{F95B88DC-DA7F-4541-9715-3FFFE5A9A7D8}" type="presParOf" srcId="{7941461A-CE60-4768-A44B-9B90BB8B23EE}" destId="{F549D070-6511-4A3B-9882-2517146421BF}" srcOrd="0" destOrd="0" presId="urn:microsoft.com/office/officeart/2005/8/layout/hierarchy1"/>
    <dgm:cxn modelId="{99DD5D2E-6148-4190-8FB8-B04C9D09E477}" type="presParOf" srcId="{F549D070-6511-4A3B-9882-2517146421BF}" destId="{FF08CBF4-9D61-4C9D-9071-1F79505D4BEF}" srcOrd="0" destOrd="0" presId="urn:microsoft.com/office/officeart/2005/8/layout/hierarchy1"/>
    <dgm:cxn modelId="{6B5932D7-7F7E-4980-970E-D7335D923104}" type="presParOf" srcId="{F549D070-6511-4A3B-9882-2517146421BF}" destId="{FD7CE524-858B-428B-8CED-C6D2E99B8FA5}" srcOrd="1" destOrd="0" presId="urn:microsoft.com/office/officeart/2005/8/layout/hierarchy1"/>
    <dgm:cxn modelId="{BFFE605F-134A-4C80-AE43-F1DC33FB958B}" type="presParOf" srcId="{7941461A-CE60-4768-A44B-9B90BB8B23EE}" destId="{03945A6B-946B-435D-96AF-7411DB06927B}" srcOrd="1" destOrd="0" presId="urn:microsoft.com/office/officeart/2005/8/layout/hierarchy1"/>
    <dgm:cxn modelId="{62BB1437-3101-44F9-ADF1-45A9E12C1E91}" type="presParOf" srcId="{03945A6B-946B-435D-96AF-7411DB06927B}" destId="{077BE969-0177-4277-845F-75C4B2E3AE5E}" srcOrd="0" destOrd="0" presId="urn:microsoft.com/office/officeart/2005/8/layout/hierarchy1"/>
    <dgm:cxn modelId="{80EF1307-47E6-47EC-AF1A-ED0EDFA7868C}" type="presParOf" srcId="{03945A6B-946B-435D-96AF-7411DB06927B}" destId="{6C5F4567-A4C2-4815-BAFD-4147175D6379}" srcOrd="1" destOrd="0" presId="urn:microsoft.com/office/officeart/2005/8/layout/hierarchy1"/>
    <dgm:cxn modelId="{97C32DF1-B616-4539-BBA0-F6C165965CFF}" type="presParOf" srcId="{6C5F4567-A4C2-4815-BAFD-4147175D6379}" destId="{3D573D3E-D0E7-443E-880E-3D7C2BF25A15}" srcOrd="0" destOrd="0" presId="urn:microsoft.com/office/officeart/2005/8/layout/hierarchy1"/>
    <dgm:cxn modelId="{B4F2BEED-88DA-4C50-9A61-E1C1079F1496}" type="presParOf" srcId="{3D573D3E-D0E7-443E-880E-3D7C2BF25A15}" destId="{9E1B4960-49A0-4935-97A1-CA68EF75427E}" srcOrd="0" destOrd="0" presId="urn:microsoft.com/office/officeart/2005/8/layout/hierarchy1"/>
    <dgm:cxn modelId="{A58782FE-1CC8-482C-B0D4-3CC197B876BB}" type="presParOf" srcId="{3D573D3E-D0E7-443E-880E-3D7C2BF25A15}" destId="{BB149419-0EFA-4C3E-8AFA-89BF06605662}" srcOrd="1" destOrd="0" presId="urn:microsoft.com/office/officeart/2005/8/layout/hierarchy1"/>
    <dgm:cxn modelId="{5613AACD-744E-4BB3-BB67-60CE2D889DC2}" type="presParOf" srcId="{6C5F4567-A4C2-4815-BAFD-4147175D6379}" destId="{727B96C5-282B-4D4C-A8CB-B54606712B92}" srcOrd="1" destOrd="0" presId="urn:microsoft.com/office/officeart/2005/8/layout/hierarchy1"/>
    <dgm:cxn modelId="{01BFF69C-B08E-48C9-B154-47C89CAFFF62}" type="presParOf" srcId="{727B96C5-282B-4D4C-A8CB-B54606712B92}" destId="{93F69291-E021-4DAE-9100-2953B279D389}" srcOrd="0" destOrd="0" presId="urn:microsoft.com/office/officeart/2005/8/layout/hierarchy1"/>
    <dgm:cxn modelId="{CE5ACF00-8640-4548-80A4-002A998B4B03}" type="presParOf" srcId="{727B96C5-282B-4D4C-A8CB-B54606712B92}" destId="{AFBCE3F9-C4CE-4CAC-BE53-AA431F14833D}" srcOrd="1" destOrd="0" presId="urn:microsoft.com/office/officeart/2005/8/layout/hierarchy1"/>
    <dgm:cxn modelId="{AE98EA5B-5C25-43C8-AEAA-35F7AC00C3D9}" type="presParOf" srcId="{AFBCE3F9-C4CE-4CAC-BE53-AA431F14833D}" destId="{41FEF950-AACC-442A-974D-35A70EE1C7AC}" srcOrd="0" destOrd="0" presId="urn:microsoft.com/office/officeart/2005/8/layout/hierarchy1"/>
    <dgm:cxn modelId="{B82CADCE-0308-482E-8F86-0792AFFBA963}" type="presParOf" srcId="{41FEF950-AACC-442A-974D-35A70EE1C7AC}" destId="{F8D0197E-E556-49FC-9EBC-CCEC087BAF72}" srcOrd="0" destOrd="0" presId="urn:microsoft.com/office/officeart/2005/8/layout/hierarchy1"/>
    <dgm:cxn modelId="{297DFC2E-6230-4737-BC0B-02499F6C616C}" type="presParOf" srcId="{41FEF950-AACC-442A-974D-35A70EE1C7AC}" destId="{E86CE87F-17CE-472B-B670-4BC47F7B81B2}" srcOrd="1" destOrd="0" presId="urn:microsoft.com/office/officeart/2005/8/layout/hierarchy1"/>
    <dgm:cxn modelId="{47B47BE3-4869-4835-BB8D-2CE9B02F5213}" type="presParOf" srcId="{AFBCE3F9-C4CE-4CAC-BE53-AA431F14833D}" destId="{81612640-CC7D-4C62-85A3-1C801EDC1E41}" srcOrd="1" destOrd="0" presId="urn:microsoft.com/office/officeart/2005/8/layout/hierarchy1"/>
    <dgm:cxn modelId="{1830FD0B-BA27-447A-8842-B33A70EB8711}" type="presParOf" srcId="{81612640-CC7D-4C62-85A3-1C801EDC1E41}" destId="{C2EB3B31-643F-4A1A-8DE4-AA22AB2EE50C}" srcOrd="0" destOrd="0" presId="urn:microsoft.com/office/officeart/2005/8/layout/hierarchy1"/>
    <dgm:cxn modelId="{8FA6F883-5B39-4BB5-B72B-D8AAE55F671A}" type="presParOf" srcId="{81612640-CC7D-4C62-85A3-1C801EDC1E41}" destId="{4DAD0EFD-DB9A-4CB3-98A0-1E7C1F6BCA45}" srcOrd="1" destOrd="0" presId="urn:microsoft.com/office/officeart/2005/8/layout/hierarchy1"/>
    <dgm:cxn modelId="{5294DD77-7FB3-4AE5-BB18-45FBB0727FFC}" type="presParOf" srcId="{4DAD0EFD-DB9A-4CB3-98A0-1E7C1F6BCA45}" destId="{5E4B7AB3-9595-4EBC-AD6E-C16607D1DD3A}" srcOrd="0" destOrd="0" presId="urn:microsoft.com/office/officeart/2005/8/layout/hierarchy1"/>
    <dgm:cxn modelId="{5A5AC6BB-97F0-4074-B69D-77C2C60EAD7B}" type="presParOf" srcId="{5E4B7AB3-9595-4EBC-AD6E-C16607D1DD3A}" destId="{C1C06D77-E32E-4432-BF81-EAE4D3CF8542}" srcOrd="0" destOrd="0" presId="urn:microsoft.com/office/officeart/2005/8/layout/hierarchy1"/>
    <dgm:cxn modelId="{AC9E001E-9DFE-44D2-B4EC-3B1318E3F7CB}" type="presParOf" srcId="{5E4B7AB3-9595-4EBC-AD6E-C16607D1DD3A}" destId="{68171132-DAB7-4B1C-BB05-63A9FD58B747}" srcOrd="1" destOrd="0" presId="urn:microsoft.com/office/officeart/2005/8/layout/hierarchy1"/>
    <dgm:cxn modelId="{ED476009-84C3-421E-9C4F-B9C7A83D98F2}" type="presParOf" srcId="{4DAD0EFD-DB9A-4CB3-98A0-1E7C1F6BCA45}" destId="{CD4059FF-68CB-42A9-A60D-8A076EF63BF2}" srcOrd="1" destOrd="0" presId="urn:microsoft.com/office/officeart/2005/8/layout/hierarchy1"/>
    <dgm:cxn modelId="{5A9A93D9-AB4D-465E-9CCD-16B6C9820D17}" type="presParOf" srcId="{81612640-CC7D-4C62-85A3-1C801EDC1E41}" destId="{7C11DBA0-DB5D-48DF-929A-D3A3700B4F2E}" srcOrd="2" destOrd="0" presId="urn:microsoft.com/office/officeart/2005/8/layout/hierarchy1"/>
    <dgm:cxn modelId="{2978B7EF-F880-4C3B-A7CE-15B2BE2B507A}" type="presParOf" srcId="{81612640-CC7D-4C62-85A3-1C801EDC1E41}" destId="{87CB2603-2951-420B-9144-2AAABEECCA2E}" srcOrd="3" destOrd="0" presId="urn:microsoft.com/office/officeart/2005/8/layout/hierarchy1"/>
    <dgm:cxn modelId="{711D88B9-116D-43C9-A066-659F72903832}" type="presParOf" srcId="{87CB2603-2951-420B-9144-2AAABEECCA2E}" destId="{63242A16-63DD-48B1-95C2-400BDD3FBE0D}" srcOrd="0" destOrd="0" presId="urn:microsoft.com/office/officeart/2005/8/layout/hierarchy1"/>
    <dgm:cxn modelId="{65BACB15-D953-4709-BE96-4E6E751B5D6E}" type="presParOf" srcId="{63242A16-63DD-48B1-95C2-400BDD3FBE0D}" destId="{F3BD5F78-9378-4D8F-971E-B67BDC7C307A}" srcOrd="0" destOrd="0" presId="urn:microsoft.com/office/officeart/2005/8/layout/hierarchy1"/>
    <dgm:cxn modelId="{FA3B2DD7-4DF9-4BB1-834D-0BBA507FC7DD}" type="presParOf" srcId="{63242A16-63DD-48B1-95C2-400BDD3FBE0D}" destId="{7DF19546-D812-4E42-8027-BC6FFDCE7E0A}" srcOrd="1" destOrd="0" presId="urn:microsoft.com/office/officeart/2005/8/layout/hierarchy1"/>
    <dgm:cxn modelId="{770D470D-8177-4581-A0D2-27DB32159E51}" type="presParOf" srcId="{87CB2603-2951-420B-9144-2AAABEECCA2E}" destId="{96CD4D77-B61D-48B2-9377-6BDB12B3DD6F}" srcOrd="1" destOrd="0" presId="urn:microsoft.com/office/officeart/2005/8/layout/hierarchy1"/>
    <dgm:cxn modelId="{D97791B6-45CE-461D-A50B-06E8463085F9}" type="presParOf" srcId="{727B96C5-282B-4D4C-A8CB-B54606712B92}" destId="{EC3C749F-F0BA-492A-A038-677626B952C3}" srcOrd="2" destOrd="0" presId="urn:microsoft.com/office/officeart/2005/8/layout/hierarchy1"/>
    <dgm:cxn modelId="{8DDA5EBB-DB25-4ED5-879C-E0A951E28367}" type="presParOf" srcId="{727B96C5-282B-4D4C-A8CB-B54606712B92}" destId="{FF1EF0E4-5B98-46AC-AE39-FD7F01290E0E}" srcOrd="3" destOrd="0" presId="urn:microsoft.com/office/officeart/2005/8/layout/hierarchy1"/>
    <dgm:cxn modelId="{9E4C0D1E-B5E7-46E4-A5DB-F6451001DFFB}" type="presParOf" srcId="{FF1EF0E4-5B98-46AC-AE39-FD7F01290E0E}" destId="{A4A195EF-4125-42BE-A67A-3E2C0D13B1A9}" srcOrd="0" destOrd="0" presId="urn:microsoft.com/office/officeart/2005/8/layout/hierarchy1"/>
    <dgm:cxn modelId="{16D0ED08-271A-45C3-87FB-F106126B6959}" type="presParOf" srcId="{A4A195EF-4125-42BE-A67A-3E2C0D13B1A9}" destId="{7430E25B-702A-4D81-B9A9-5495CB889C6B}" srcOrd="0" destOrd="0" presId="urn:microsoft.com/office/officeart/2005/8/layout/hierarchy1"/>
    <dgm:cxn modelId="{1FF53D26-1FA1-4062-BEC1-31F7250B711B}" type="presParOf" srcId="{A4A195EF-4125-42BE-A67A-3E2C0D13B1A9}" destId="{12B16171-E7A8-42C7-B822-70E219A4B4C6}" srcOrd="1" destOrd="0" presId="urn:microsoft.com/office/officeart/2005/8/layout/hierarchy1"/>
    <dgm:cxn modelId="{491ABD10-0C5F-45E5-8BB9-905552EB97C8}" type="presParOf" srcId="{FF1EF0E4-5B98-46AC-AE39-FD7F01290E0E}" destId="{A74008F9-BAB1-46EE-B3C9-A715B41E061A}" srcOrd="1" destOrd="0" presId="urn:microsoft.com/office/officeart/2005/8/layout/hierarchy1"/>
    <dgm:cxn modelId="{4620BD7E-7B5D-4CC1-B465-06C942809F37}" type="presParOf" srcId="{A74008F9-BAB1-46EE-B3C9-A715B41E061A}" destId="{859D4A8B-3D99-47FC-A40C-2FE389E83449}" srcOrd="0" destOrd="0" presId="urn:microsoft.com/office/officeart/2005/8/layout/hierarchy1"/>
    <dgm:cxn modelId="{A65F9FB4-01F4-4D54-94BC-5A6E30E5AA22}" type="presParOf" srcId="{A74008F9-BAB1-46EE-B3C9-A715B41E061A}" destId="{340285E0-61CD-4B9C-9B7E-7A3717BA3882}" srcOrd="1" destOrd="0" presId="urn:microsoft.com/office/officeart/2005/8/layout/hierarchy1"/>
    <dgm:cxn modelId="{B5580B6A-F5B7-41A4-8C79-7A190881B99C}" type="presParOf" srcId="{340285E0-61CD-4B9C-9B7E-7A3717BA3882}" destId="{D699244F-816C-4121-ADDA-A7DCDDFE2FEC}" srcOrd="0" destOrd="0" presId="urn:microsoft.com/office/officeart/2005/8/layout/hierarchy1"/>
    <dgm:cxn modelId="{3A4A55AE-AA4F-4BBE-961E-EDCE71D8A795}" type="presParOf" srcId="{D699244F-816C-4121-ADDA-A7DCDDFE2FEC}" destId="{602F3F67-7726-4BB4-B445-0D7E98039062}" srcOrd="0" destOrd="0" presId="urn:microsoft.com/office/officeart/2005/8/layout/hierarchy1"/>
    <dgm:cxn modelId="{38E5F9E3-06CB-4E32-8EA2-F735B2AF4343}" type="presParOf" srcId="{D699244F-816C-4121-ADDA-A7DCDDFE2FEC}" destId="{5F77070D-5347-4C4E-A488-C5CCFFFAF5B6}" srcOrd="1" destOrd="0" presId="urn:microsoft.com/office/officeart/2005/8/layout/hierarchy1"/>
    <dgm:cxn modelId="{D09E8CFA-9E22-4119-91E7-C01813ABC7C1}" type="presParOf" srcId="{340285E0-61CD-4B9C-9B7E-7A3717BA3882}" destId="{350A2888-3642-4ABF-A67C-9607A1D42F43}" srcOrd="1" destOrd="0" presId="urn:microsoft.com/office/officeart/2005/8/layout/hierarchy1"/>
    <dgm:cxn modelId="{C95140C4-B297-46FA-9CF0-E41D5322E9D2}" type="presParOf" srcId="{350A2888-3642-4ABF-A67C-9607A1D42F43}" destId="{F0EEBC3B-425E-47EE-AE36-7377FFB357A0}" srcOrd="0" destOrd="0" presId="urn:microsoft.com/office/officeart/2005/8/layout/hierarchy1"/>
    <dgm:cxn modelId="{8A9627C4-4F12-411D-8496-D2C8E025C5D4}" type="presParOf" srcId="{350A2888-3642-4ABF-A67C-9607A1D42F43}" destId="{DBBD4FDF-81F7-44AA-A5BF-26E001126431}" srcOrd="1" destOrd="0" presId="urn:microsoft.com/office/officeart/2005/8/layout/hierarchy1"/>
    <dgm:cxn modelId="{6A2652FF-C0DB-4FD5-BF5B-5BC20605D680}" type="presParOf" srcId="{DBBD4FDF-81F7-44AA-A5BF-26E001126431}" destId="{92EB2800-4BFD-42F6-9A14-EABFCFA68BC5}" srcOrd="0" destOrd="0" presId="urn:microsoft.com/office/officeart/2005/8/layout/hierarchy1"/>
    <dgm:cxn modelId="{09E5D1E5-0E49-48A3-AD65-67A9FEB13638}" type="presParOf" srcId="{92EB2800-4BFD-42F6-9A14-EABFCFA68BC5}" destId="{8A158ADA-8066-4D6C-9985-AE3F04D6420A}" srcOrd="0" destOrd="0" presId="urn:microsoft.com/office/officeart/2005/8/layout/hierarchy1"/>
    <dgm:cxn modelId="{C6093BF7-80FF-4C9E-8537-4602CB3C3EBE}" type="presParOf" srcId="{92EB2800-4BFD-42F6-9A14-EABFCFA68BC5}" destId="{DF6965D3-CC6D-4F38-911F-0C932D9C5E02}" srcOrd="1" destOrd="0" presId="urn:microsoft.com/office/officeart/2005/8/layout/hierarchy1"/>
    <dgm:cxn modelId="{662DAA15-7578-454D-B08D-083A59C3F509}" type="presParOf" srcId="{DBBD4FDF-81F7-44AA-A5BF-26E001126431}" destId="{585504AE-CA18-4714-BF28-9B1D3C8F08D1}" srcOrd="1" destOrd="0" presId="urn:microsoft.com/office/officeart/2005/8/layout/hierarchy1"/>
    <dgm:cxn modelId="{07D64D97-80BE-41C4-8070-521429BA2809}" type="presParOf" srcId="{A74008F9-BAB1-46EE-B3C9-A715B41E061A}" destId="{FD09F027-E1A4-4036-8240-F4DF336F2E7C}" srcOrd="2" destOrd="0" presId="urn:microsoft.com/office/officeart/2005/8/layout/hierarchy1"/>
    <dgm:cxn modelId="{8BAF448C-2BC5-4B70-ADCE-6BAC392F741A}" type="presParOf" srcId="{A74008F9-BAB1-46EE-B3C9-A715B41E061A}" destId="{172D6B82-F12C-4133-93E9-3B56F8A1CD4F}" srcOrd="3" destOrd="0" presId="urn:microsoft.com/office/officeart/2005/8/layout/hierarchy1"/>
    <dgm:cxn modelId="{9DCCADA1-A6D1-4208-84EC-B506C2EEFD0A}" type="presParOf" srcId="{172D6B82-F12C-4133-93E9-3B56F8A1CD4F}" destId="{ACA3485A-14AB-4E41-8F80-3414421B49C3}" srcOrd="0" destOrd="0" presId="urn:microsoft.com/office/officeart/2005/8/layout/hierarchy1"/>
    <dgm:cxn modelId="{1937A42E-CC64-4E70-96CD-BB9C3A010E03}" type="presParOf" srcId="{ACA3485A-14AB-4E41-8F80-3414421B49C3}" destId="{93B7AA91-1360-4CF0-B3C6-60D60F270E68}" srcOrd="0" destOrd="0" presId="urn:microsoft.com/office/officeart/2005/8/layout/hierarchy1"/>
    <dgm:cxn modelId="{EE3AAFC8-DEFF-4780-913D-2DFE663D2424}" type="presParOf" srcId="{ACA3485A-14AB-4E41-8F80-3414421B49C3}" destId="{ED6BE437-82EA-44D1-A322-768FB8738F5D}" srcOrd="1" destOrd="0" presId="urn:microsoft.com/office/officeart/2005/8/layout/hierarchy1"/>
    <dgm:cxn modelId="{745E4F33-AA8F-44BC-91EA-BEB52EA6429D}" type="presParOf" srcId="{172D6B82-F12C-4133-93E9-3B56F8A1CD4F}" destId="{E7FD6CF2-86F0-413F-B52F-6D559773C27B}" srcOrd="1" destOrd="0" presId="urn:microsoft.com/office/officeart/2005/8/layout/hierarchy1"/>
    <dgm:cxn modelId="{740F1169-9E70-4282-BF94-4CEFEDEE42AB}" type="presParOf" srcId="{E7FD6CF2-86F0-413F-B52F-6D559773C27B}" destId="{787092B1-4394-421F-A193-06B6AAD6ADB3}" srcOrd="0" destOrd="0" presId="urn:microsoft.com/office/officeart/2005/8/layout/hierarchy1"/>
    <dgm:cxn modelId="{1AE65D3E-1E1E-43AF-B7E4-B1A15128AF8A}" type="presParOf" srcId="{E7FD6CF2-86F0-413F-B52F-6D559773C27B}" destId="{663EE46B-A09F-4C9F-A898-AFBFDDA10905}" srcOrd="1" destOrd="0" presId="urn:microsoft.com/office/officeart/2005/8/layout/hierarchy1"/>
    <dgm:cxn modelId="{23CD47BB-9DE2-4D01-B1CF-5C927B30E3E5}" type="presParOf" srcId="{663EE46B-A09F-4C9F-A898-AFBFDDA10905}" destId="{8BB09830-0F26-4897-AF42-CBF20A6C7B8F}" srcOrd="0" destOrd="0" presId="urn:microsoft.com/office/officeart/2005/8/layout/hierarchy1"/>
    <dgm:cxn modelId="{E004B582-29B6-4ED2-8556-AA08924E610E}" type="presParOf" srcId="{8BB09830-0F26-4897-AF42-CBF20A6C7B8F}" destId="{E21BD7DA-7CDC-47D0-AF1B-218E7B480F8D}" srcOrd="0" destOrd="0" presId="urn:microsoft.com/office/officeart/2005/8/layout/hierarchy1"/>
    <dgm:cxn modelId="{874ECD7F-542F-4C7A-A0D4-196F43A5FCCD}" type="presParOf" srcId="{8BB09830-0F26-4897-AF42-CBF20A6C7B8F}" destId="{8677959F-666C-415D-B90C-7AA2C85A83D4}" srcOrd="1" destOrd="0" presId="urn:microsoft.com/office/officeart/2005/8/layout/hierarchy1"/>
    <dgm:cxn modelId="{C193D9BA-E1E1-4D57-80BF-629633C1E5C7}" type="presParOf" srcId="{663EE46B-A09F-4C9F-A898-AFBFDDA10905}" destId="{7025873D-B0FD-4BCC-A410-4BA986BBEFF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57F54F-EE13-48BC-8CF3-8341FFB9ED0C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2EB9E-23FD-4C35-8F3C-6416F41EDFBF}">
      <dgm:prSet phldrT="[Text]" custT="1"/>
      <dgm:spPr/>
      <dgm:t>
        <a:bodyPr/>
        <a:lstStyle/>
        <a:p>
          <a:r>
            <a:rPr lang="en-US" sz="2000" dirty="0" smtClean="0"/>
            <a:t>Ticks</a:t>
          </a:r>
        </a:p>
      </dgm:t>
    </dgm:pt>
    <dgm:pt modelId="{5512D062-34CE-4D6E-A6EF-29562C8BB1DF}" type="parTrans" cxnId="{A9DD4558-85B1-4C78-AD8A-6F3C03423A86}">
      <dgm:prSet/>
      <dgm:spPr/>
      <dgm:t>
        <a:bodyPr/>
        <a:lstStyle/>
        <a:p>
          <a:endParaRPr lang="en-US"/>
        </a:p>
      </dgm:t>
    </dgm:pt>
    <dgm:pt modelId="{C4A20018-CC03-4C96-9D67-AC71D7D04618}" type="sibTrans" cxnId="{A9DD4558-85B1-4C78-AD8A-6F3C03423A86}">
      <dgm:prSet/>
      <dgm:spPr/>
      <dgm:t>
        <a:bodyPr/>
        <a:lstStyle/>
        <a:p>
          <a:endParaRPr lang="en-US"/>
        </a:p>
      </dgm:t>
    </dgm:pt>
    <dgm:pt modelId="{6FA1C772-7FFF-45BB-AD86-34A4A2024F84}">
      <dgm:prSet phldrT="[Text]" custT="1"/>
      <dgm:spPr/>
      <dgm:t>
        <a:bodyPr/>
        <a:lstStyle/>
        <a:p>
          <a:endParaRPr lang="en-US" sz="2000" dirty="0" smtClean="0"/>
        </a:p>
        <a:p>
          <a:r>
            <a:rPr lang="en-US" sz="2000" dirty="0" smtClean="0"/>
            <a:t>Larva</a:t>
          </a:r>
        </a:p>
        <a:p>
          <a:endParaRPr lang="en-US" sz="900" dirty="0"/>
        </a:p>
      </dgm:t>
    </dgm:pt>
    <dgm:pt modelId="{E1E68B2B-F2D1-4C9D-84DF-32154BD0C1E7}" type="parTrans" cxnId="{4A8BC522-D4E8-462E-85DB-F9F2F4AB00A7}">
      <dgm:prSet/>
      <dgm:spPr/>
      <dgm:t>
        <a:bodyPr/>
        <a:lstStyle/>
        <a:p>
          <a:endParaRPr lang="en-US"/>
        </a:p>
      </dgm:t>
    </dgm:pt>
    <dgm:pt modelId="{99BEEEC8-F22D-43C3-8BA4-EF6CFCD487C2}" type="sibTrans" cxnId="{4A8BC522-D4E8-462E-85DB-F9F2F4AB00A7}">
      <dgm:prSet/>
      <dgm:spPr/>
      <dgm:t>
        <a:bodyPr/>
        <a:lstStyle/>
        <a:p>
          <a:endParaRPr lang="en-US"/>
        </a:p>
      </dgm:t>
    </dgm:pt>
    <dgm:pt modelId="{7082FF78-B6C8-48F4-87A0-602B085216B6}">
      <dgm:prSet phldrT="[Text]" custT="1"/>
      <dgm:spPr/>
      <dgm:t>
        <a:bodyPr/>
        <a:lstStyle/>
        <a:p>
          <a:endParaRPr lang="en-US" sz="2000" dirty="0" smtClean="0"/>
        </a:p>
        <a:p>
          <a:r>
            <a:rPr lang="en-US" sz="2000" dirty="0" smtClean="0"/>
            <a:t>Adult</a:t>
          </a:r>
        </a:p>
        <a:p>
          <a:endParaRPr lang="en-US" sz="1100" dirty="0"/>
        </a:p>
      </dgm:t>
    </dgm:pt>
    <dgm:pt modelId="{7D9DEE5C-A07B-4752-899A-D56A43110D4C}" type="parTrans" cxnId="{299DAA96-8BB9-4A29-8680-3C549FCE6411}">
      <dgm:prSet/>
      <dgm:spPr/>
      <dgm:t>
        <a:bodyPr/>
        <a:lstStyle/>
        <a:p>
          <a:endParaRPr lang="en-US"/>
        </a:p>
      </dgm:t>
    </dgm:pt>
    <dgm:pt modelId="{EC63B236-A909-4343-956B-9ED76D3681F6}" type="sibTrans" cxnId="{299DAA96-8BB9-4A29-8680-3C549FCE6411}">
      <dgm:prSet/>
      <dgm:spPr/>
      <dgm:t>
        <a:bodyPr/>
        <a:lstStyle/>
        <a:p>
          <a:endParaRPr lang="en-US"/>
        </a:p>
      </dgm:t>
    </dgm:pt>
    <dgm:pt modelId="{FF0E3FC0-EF82-44DA-9F1E-08C56E78DFEF}">
      <dgm:prSet custT="1"/>
      <dgm:spPr/>
      <dgm:t>
        <a:bodyPr/>
        <a:lstStyle/>
        <a:p>
          <a:r>
            <a:rPr lang="en-US" sz="2000" dirty="0" smtClean="0"/>
            <a:t>3 pairs of legs</a:t>
          </a:r>
          <a:endParaRPr lang="en-US" sz="2000" dirty="0"/>
        </a:p>
      </dgm:t>
    </dgm:pt>
    <dgm:pt modelId="{0186D500-62C1-40C0-A6E6-B56825840DA8}" type="parTrans" cxnId="{76F7809F-EBAF-4839-A311-ED10E7AECA91}">
      <dgm:prSet/>
      <dgm:spPr/>
      <dgm:t>
        <a:bodyPr/>
        <a:lstStyle/>
        <a:p>
          <a:endParaRPr lang="en-US"/>
        </a:p>
      </dgm:t>
    </dgm:pt>
    <dgm:pt modelId="{52E50124-95E3-4079-849D-B28FB1DBCB85}" type="sibTrans" cxnId="{76F7809F-EBAF-4839-A311-ED10E7AECA91}">
      <dgm:prSet/>
      <dgm:spPr/>
      <dgm:t>
        <a:bodyPr/>
        <a:lstStyle/>
        <a:p>
          <a:endParaRPr lang="en-US"/>
        </a:p>
      </dgm:t>
    </dgm:pt>
    <dgm:pt modelId="{14C21833-4326-4310-B6B9-E1D9708AE5D7}">
      <dgm:prSet custT="1"/>
      <dgm:spPr/>
      <dgm:t>
        <a:bodyPr/>
        <a:lstStyle/>
        <a:p>
          <a:r>
            <a:rPr lang="en-US" sz="2000" dirty="0" smtClean="0"/>
            <a:t>4 pairs of legs</a:t>
          </a:r>
          <a:endParaRPr lang="en-US" sz="2000" dirty="0"/>
        </a:p>
      </dgm:t>
    </dgm:pt>
    <dgm:pt modelId="{92B0BB48-B994-474A-B722-F431A3613CD9}" type="parTrans" cxnId="{773AC48B-9504-4E4F-94E8-20CC3AF9D0AF}">
      <dgm:prSet/>
      <dgm:spPr/>
      <dgm:t>
        <a:bodyPr/>
        <a:lstStyle/>
        <a:p>
          <a:endParaRPr lang="en-US"/>
        </a:p>
      </dgm:t>
    </dgm:pt>
    <dgm:pt modelId="{C00BE2F4-EADF-4D5B-8849-AC3C8EE1164A}" type="sibTrans" cxnId="{773AC48B-9504-4E4F-94E8-20CC3AF9D0AF}">
      <dgm:prSet/>
      <dgm:spPr/>
      <dgm:t>
        <a:bodyPr/>
        <a:lstStyle/>
        <a:p>
          <a:endParaRPr lang="en-US"/>
        </a:p>
      </dgm:t>
    </dgm:pt>
    <dgm:pt modelId="{CC89092A-ABEE-404B-9CD6-C56E2CA85FBD}">
      <dgm:prSet/>
      <dgm:spPr/>
      <dgm:t>
        <a:bodyPr/>
        <a:lstStyle/>
        <a:p>
          <a:r>
            <a:rPr lang="en-US" dirty="0" smtClean="0"/>
            <a:t>Hard tick  </a:t>
          </a:r>
          <a:endParaRPr lang="en-US" dirty="0"/>
        </a:p>
      </dgm:t>
    </dgm:pt>
    <dgm:pt modelId="{E425CD0C-528E-4D24-B8C4-466E0213980A}" type="parTrans" cxnId="{245950C0-A433-42B6-B698-1DD53CD6B68B}">
      <dgm:prSet/>
      <dgm:spPr/>
      <dgm:t>
        <a:bodyPr/>
        <a:lstStyle/>
        <a:p>
          <a:endParaRPr lang="en-US"/>
        </a:p>
      </dgm:t>
    </dgm:pt>
    <dgm:pt modelId="{67159A51-7D1C-490B-AFA2-547E9DBEDB08}" type="sibTrans" cxnId="{245950C0-A433-42B6-B698-1DD53CD6B68B}">
      <dgm:prSet/>
      <dgm:spPr/>
      <dgm:t>
        <a:bodyPr/>
        <a:lstStyle/>
        <a:p>
          <a:endParaRPr lang="en-US"/>
        </a:p>
      </dgm:t>
    </dgm:pt>
    <dgm:pt modelId="{AA121BD1-ACB6-4643-BFB7-4D99900E897F}">
      <dgm:prSet/>
      <dgm:spPr/>
      <dgm:t>
        <a:bodyPr/>
        <a:lstStyle/>
        <a:p>
          <a:r>
            <a:rPr lang="en-US" dirty="0" smtClean="0"/>
            <a:t>Female </a:t>
          </a:r>
          <a:r>
            <a:rPr lang="en-US" b="1" u="sng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partially covered by </a:t>
          </a:r>
          <a:r>
            <a:rPr lang="en-US" b="1" u="sng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Scutum</a:t>
          </a:r>
          <a:r>
            <a:rPr lang="en-US" b="1" dirty="0" smtClean="0"/>
            <a:t> </a:t>
          </a:r>
          <a:endParaRPr lang="en-US" b="1" dirty="0"/>
        </a:p>
      </dgm:t>
    </dgm:pt>
    <dgm:pt modelId="{BE8DD11F-B0C0-49FD-857C-35AF8A55E214}" type="parTrans" cxnId="{DE648310-AE1A-4B00-9B34-5A53AFEC7390}">
      <dgm:prSet/>
      <dgm:spPr/>
      <dgm:t>
        <a:bodyPr/>
        <a:lstStyle/>
        <a:p>
          <a:endParaRPr lang="en-US"/>
        </a:p>
      </dgm:t>
    </dgm:pt>
    <dgm:pt modelId="{92580A56-F209-431D-9423-89719749D0F9}" type="sibTrans" cxnId="{DE648310-AE1A-4B00-9B34-5A53AFEC7390}">
      <dgm:prSet/>
      <dgm:spPr/>
      <dgm:t>
        <a:bodyPr/>
        <a:lstStyle/>
        <a:p>
          <a:endParaRPr lang="en-US"/>
        </a:p>
      </dgm:t>
    </dgm:pt>
    <dgm:pt modelId="{91AB9386-C3B1-4A6C-9BD7-B1ACEF525E6F}">
      <dgm:prSet/>
      <dgm:spPr/>
      <dgm:t>
        <a:bodyPr/>
        <a:lstStyle/>
        <a:p>
          <a:r>
            <a:rPr lang="en-US" dirty="0" smtClean="0"/>
            <a:t>Soft  tick  </a:t>
          </a:r>
          <a:endParaRPr lang="en-US" dirty="0"/>
        </a:p>
      </dgm:t>
    </dgm:pt>
    <dgm:pt modelId="{EF737F14-6DF8-4C64-A533-DF9D1DD8AB3D}" type="parTrans" cxnId="{E0283BE3-F7F2-4FE4-94DB-A248B4AF4C56}">
      <dgm:prSet/>
      <dgm:spPr/>
      <dgm:t>
        <a:bodyPr/>
        <a:lstStyle/>
        <a:p>
          <a:endParaRPr lang="en-US"/>
        </a:p>
      </dgm:t>
    </dgm:pt>
    <dgm:pt modelId="{0218005A-74B3-4081-AC1B-4FE0926131D3}" type="sibTrans" cxnId="{E0283BE3-F7F2-4FE4-94DB-A248B4AF4C56}">
      <dgm:prSet/>
      <dgm:spPr/>
      <dgm:t>
        <a:bodyPr/>
        <a:lstStyle/>
        <a:p>
          <a:endParaRPr lang="en-US"/>
        </a:p>
      </dgm:t>
    </dgm:pt>
    <dgm:pt modelId="{AF41801D-FCBE-4854-A257-DD3FCD756FD5}">
      <dgm:prSet/>
      <dgm:spPr/>
      <dgm:t>
        <a:bodyPr/>
        <a:lstStyle/>
        <a:p>
          <a:r>
            <a:rPr lang="en-US" dirty="0" smtClean="0"/>
            <a:t>Male </a:t>
          </a:r>
          <a:r>
            <a:rPr lang="en-US" u="sng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Scutum</a:t>
          </a:r>
          <a:r>
            <a:rPr lang="en-US" u="sng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 cover all the body</a:t>
          </a:r>
          <a:r>
            <a:rPr lang="en-US" dirty="0" smtClean="0"/>
            <a:t> </a:t>
          </a:r>
          <a:endParaRPr lang="en-US" dirty="0"/>
        </a:p>
      </dgm:t>
    </dgm:pt>
    <dgm:pt modelId="{9A8AAE87-39F7-4092-A7E1-D3974C3386E2}" type="parTrans" cxnId="{D43E5BA6-89D6-4E61-873B-2AB1F98F7C81}">
      <dgm:prSet/>
      <dgm:spPr/>
      <dgm:t>
        <a:bodyPr/>
        <a:lstStyle/>
        <a:p>
          <a:endParaRPr lang="en-US"/>
        </a:p>
      </dgm:t>
    </dgm:pt>
    <dgm:pt modelId="{D0AAE06A-222C-43A6-B883-17707BD63A3B}" type="sibTrans" cxnId="{D43E5BA6-89D6-4E61-873B-2AB1F98F7C81}">
      <dgm:prSet/>
      <dgm:spPr/>
      <dgm:t>
        <a:bodyPr/>
        <a:lstStyle/>
        <a:p>
          <a:endParaRPr lang="en-US"/>
        </a:p>
      </dgm:t>
    </dgm:pt>
    <dgm:pt modelId="{38C26EFF-FFC2-4839-AFD7-4CD5FBF56ADE}">
      <dgm:prSet/>
      <dgm:spPr/>
      <dgm:t>
        <a:bodyPr/>
        <a:lstStyle/>
        <a:p>
          <a:r>
            <a:rPr lang="en-US" dirty="0" smtClean="0"/>
            <a:t>Adult</a:t>
          </a:r>
        </a:p>
        <a:p>
          <a:r>
            <a:rPr lang="en-US" b="1" u="sng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mammalited</a:t>
          </a:r>
          <a:r>
            <a:rPr lang="en-US" u="sng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  &amp; </a:t>
          </a:r>
          <a:r>
            <a:rPr lang="en-US" b="1" u="sng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no </a:t>
          </a:r>
          <a:r>
            <a:rPr lang="en-US" b="1" u="sng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scutum</a:t>
          </a:r>
          <a:endParaRPr lang="en-US" dirty="0" smtClean="0"/>
        </a:p>
        <a:p>
          <a:endParaRPr lang="en-US" dirty="0"/>
        </a:p>
      </dgm:t>
    </dgm:pt>
    <dgm:pt modelId="{6A52B4C5-47C6-4FD1-8112-0E0C561E18A7}" type="parTrans" cxnId="{ADB2FCFC-BEE6-4007-B8F5-EE7A1DEE471E}">
      <dgm:prSet/>
      <dgm:spPr/>
      <dgm:t>
        <a:bodyPr/>
        <a:lstStyle/>
        <a:p>
          <a:endParaRPr lang="en-US"/>
        </a:p>
      </dgm:t>
    </dgm:pt>
    <dgm:pt modelId="{CEFF5023-DE40-44E3-8B00-8E4BEC927474}" type="sibTrans" cxnId="{ADB2FCFC-BEE6-4007-B8F5-EE7A1DEE471E}">
      <dgm:prSet/>
      <dgm:spPr/>
      <dgm:t>
        <a:bodyPr/>
        <a:lstStyle/>
        <a:p>
          <a:endParaRPr lang="en-US"/>
        </a:p>
      </dgm:t>
    </dgm:pt>
    <dgm:pt modelId="{098CFF17-2A1D-470C-9AEB-C6C03A358247}">
      <dgm:prSet/>
      <dgm:spPr/>
      <dgm:t>
        <a:bodyPr/>
        <a:lstStyle/>
        <a:p>
          <a:r>
            <a:rPr lang="en-US" dirty="0" smtClean="0"/>
            <a:t>Hard tick </a:t>
          </a:r>
          <a:endParaRPr lang="en-US" dirty="0"/>
        </a:p>
      </dgm:t>
    </dgm:pt>
    <dgm:pt modelId="{871D9751-F322-4C97-8C78-811785E076AE}" type="parTrans" cxnId="{C12959F6-BDB4-4DE6-882B-BFC88E33A016}">
      <dgm:prSet/>
      <dgm:spPr/>
      <dgm:t>
        <a:bodyPr/>
        <a:lstStyle/>
        <a:p>
          <a:endParaRPr lang="en-US"/>
        </a:p>
      </dgm:t>
    </dgm:pt>
    <dgm:pt modelId="{E27ADE3D-A46E-481C-9A74-B0C17395DF20}" type="sibTrans" cxnId="{C12959F6-BDB4-4DE6-882B-BFC88E33A016}">
      <dgm:prSet/>
      <dgm:spPr/>
      <dgm:t>
        <a:bodyPr/>
        <a:lstStyle/>
        <a:p>
          <a:endParaRPr lang="en-US"/>
        </a:p>
      </dgm:t>
    </dgm:pt>
    <dgm:pt modelId="{875177BF-6040-4F74-BA9C-80D8E588BC6C}">
      <dgm:prSet/>
      <dgm:spPr/>
      <dgm:t>
        <a:bodyPr/>
        <a:lstStyle/>
        <a:p>
          <a:r>
            <a:rPr lang="en-US" dirty="0" smtClean="0"/>
            <a:t>Soft  tick </a:t>
          </a:r>
          <a:endParaRPr lang="en-US" dirty="0"/>
        </a:p>
      </dgm:t>
    </dgm:pt>
    <dgm:pt modelId="{5F43F062-C81C-4ED8-97BA-133A653037C6}" type="parTrans" cxnId="{C779F354-46A6-4521-A8D2-2FA2424CD5B4}">
      <dgm:prSet/>
      <dgm:spPr/>
      <dgm:t>
        <a:bodyPr/>
        <a:lstStyle/>
        <a:p>
          <a:endParaRPr lang="en-US"/>
        </a:p>
      </dgm:t>
    </dgm:pt>
    <dgm:pt modelId="{EEE3BBA4-8F0A-40C1-898B-1CFFACE83AE7}" type="sibTrans" cxnId="{C779F354-46A6-4521-A8D2-2FA2424CD5B4}">
      <dgm:prSet/>
      <dgm:spPr/>
      <dgm:t>
        <a:bodyPr/>
        <a:lstStyle/>
        <a:p>
          <a:endParaRPr lang="en-US"/>
        </a:p>
      </dgm:t>
    </dgm:pt>
    <dgm:pt modelId="{B59A0891-D4D4-441B-A8BB-09FCD9615D79}" type="pres">
      <dgm:prSet presAssocID="{EC57F54F-EE13-48BC-8CF3-8341FFB9ED0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23B9DF-27EF-4C43-BFCB-0E634444854B}" type="pres">
      <dgm:prSet presAssocID="{EC57F54F-EE13-48BC-8CF3-8341FFB9ED0C}" presName="hierFlow" presStyleCnt="0"/>
      <dgm:spPr/>
    </dgm:pt>
    <dgm:pt modelId="{99D4AE7E-2257-476E-8926-8FC5FEE21669}" type="pres">
      <dgm:prSet presAssocID="{EC57F54F-EE13-48BC-8CF3-8341FFB9ED0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579E13F-A12D-4A8E-B908-5011A247B90F}" type="pres">
      <dgm:prSet presAssocID="{BF22EB9E-23FD-4C35-8F3C-6416F41EDFBF}" presName="Name14" presStyleCnt="0"/>
      <dgm:spPr/>
    </dgm:pt>
    <dgm:pt modelId="{F19FE7A4-94EB-41E2-82E5-D53E9F82D0E3}" type="pres">
      <dgm:prSet presAssocID="{BF22EB9E-23FD-4C35-8F3C-6416F41EDFBF}" presName="level1Shape" presStyleLbl="node0" presStyleIdx="0" presStyleCnt="1" custScaleX="59401" custScaleY="888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D3D33B-A5FE-47F9-92C7-C60F2C61615C}" type="pres">
      <dgm:prSet presAssocID="{BF22EB9E-23FD-4C35-8F3C-6416F41EDFBF}" presName="hierChild2" presStyleCnt="0"/>
      <dgm:spPr/>
    </dgm:pt>
    <dgm:pt modelId="{85209C2B-39A1-4986-9791-C06210480C80}" type="pres">
      <dgm:prSet presAssocID="{E1E68B2B-F2D1-4C9D-84DF-32154BD0C1E7}" presName="Name19" presStyleLbl="parChTrans1D2" presStyleIdx="0" presStyleCnt="2"/>
      <dgm:spPr/>
      <dgm:t>
        <a:bodyPr/>
        <a:lstStyle/>
        <a:p>
          <a:endParaRPr lang="en-US"/>
        </a:p>
      </dgm:t>
    </dgm:pt>
    <dgm:pt modelId="{7A779907-7A8F-40FD-94BE-A89CFCF3C82C}" type="pres">
      <dgm:prSet presAssocID="{6FA1C772-7FFF-45BB-AD86-34A4A2024F84}" presName="Name21" presStyleCnt="0"/>
      <dgm:spPr/>
    </dgm:pt>
    <dgm:pt modelId="{949C9AB8-94A4-4EF8-AF23-3C82E83A457A}" type="pres">
      <dgm:prSet presAssocID="{6FA1C772-7FFF-45BB-AD86-34A4A2024F84}" presName="level2Shape" presStyleLbl="node2" presStyleIdx="0" presStyleCnt="2" custScaleX="83822" custScaleY="52639" custLinFactNeighborX="-34872" custLinFactNeighborY="3541"/>
      <dgm:spPr/>
      <dgm:t>
        <a:bodyPr/>
        <a:lstStyle/>
        <a:p>
          <a:endParaRPr lang="en-US"/>
        </a:p>
      </dgm:t>
    </dgm:pt>
    <dgm:pt modelId="{F31E0261-42B0-4C23-AC4F-0C181212AAE3}" type="pres">
      <dgm:prSet presAssocID="{6FA1C772-7FFF-45BB-AD86-34A4A2024F84}" presName="hierChild3" presStyleCnt="0"/>
      <dgm:spPr/>
    </dgm:pt>
    <dgm:pt modelId="{406113C3-9CF7-48BC-BA9A-743B4A30888C}" type="pres">
      <dgm:prSet presAssocID="{0186D500-62C1-40C0-A6E6-B56825840DA8}" presName="Name19" presStyleLbl="parChTrans1D3" presStyleIdx="0" presStyleCnt="2"/>
      <dgm:spPr/>
      <dgm:t>
        <a:bodyPr/>
        <a:lstStyle/>
        <a:p>
          <a:endParaRPr lang="en-US"/>
        </a:p>
      </dgm:t>
    </dgm:pt>
    <dgm:pt modelId="{B775BDDB-A964-4EB8-9BDC-9EC8F98A71E1}" type="pres">
      <dgm:prSet presAssocID="{FF0E3FC0-EF82-44DA-9F1E-08C56E78DFEF}" presName="Name21" presStyleCnt="0"/>
      <dgm:spPr/>
    </dgm:pt>
    <dgm:pt modelId="{BFC1B853-F01A-415A-B30D-848071F3D6FA}" type="pres">
      <dgm:prSet presAssocID="{FF0E3FC0-EF82-44DA-9F1E-08C56E78DFEF}" presName="level2Shape" presStyleLbl="node3" presStyleIdx="0" presStyleCnt="2" custScaleX="68579" custScaleY="87788" custLinFactNeighborX="-35719" custLinFactNeighborY="-1557"/>
      <dgm:spPr/>
      <dgm:t>
        <a:bodyPr/>
        <a:lstStyle/>
        <a:p>
          <a:endParaRPr lang="en-US"/>
        </a:p>
      </dgm:t>
    </dgm:pt>
    <dgm:pt modelId="{43981901-2779-494F-937C-95B460A74D43}" type="pres">
      <dgm:prSet presAssocID="{FF0E3FC0-EF82-44DA-9F1E-08C56E78DFEF}" presName="hierChild3" presStyleCnt="0"/>
      <dgm:spPr/>
    </dgm:pt>
    <dgm:pt modelId="{5F95E5A7-4283-4479-8F0A-490213F84DCC}" type="pres">
      <dgm:prSet presAssocID="{871D9751-F322-4C97-8C78-811785E076AE}" presName="Name19" presStyleLbl="parChTrans1D4" presStyleIdx="0" presStyleCnt="7"/>
      <dgm:spPr/>
      <dgm:t>
        <a:bodyPr/>
        <a:lstStyle/>
        <a:p>
          <a:endParaRPr lang="en-US"/>
        </a:p>
      </dgm:t>
    </dgm:pt>
    <dgm:pt modelId="{4A49EAE9-A255-4E64-BAA1-7CFFF5D1C6E8}" type="pres">
      <dgm:prSet presAssocID="{098CFF17-2A1D-470C-9AEB-C6C03A358247}" presName="Name21" presStyleCnt="0"/>
      <dgm:spPr/>
    </dgm:pt>
    <dgm:pt modelId="{7374BB11-FC4F-4BFE-9CAF-E8D2A687ECBA}" type="pres">
      <dgm:prSet presAssocID="{098CFF17-2A1D-470C-9AEB-C6C03A358247}" presName="level2Shape" presStyleLbl="node4" presStyleIdx="0" presStyleCnt="7" custScaleX="58360" custScaleY="87541" custLinFactNeighborX="-32603" custLinFactNeighborY="1966"/>
      <dgm:spPr/>
      <dgm:t>
        <a:bodyPr/>
        <a:lstStyle/>
        <a:p>
          <a:endParaRPr lang="en-US"/>
        </a:p>
      </dgm:t>
    </dgm:pt>
    <dgm:pt modelId="{E0ABB1CF-5E13-475E-8E9A-AB152D280790}" type="pres">
      <dgm:prSet presAssocID="{098CFF17-2A1D-470C-9AEB-C6C03A358247}" presName="hierChild3" presStyleCnt="0"/>
      <dgm:spPr/>
    </dgm:pt>
    <dgm:pt modelId="{763B0381-9C5A-4C24-8C6F-552A3D254962}" type="pres">
      <dgm:prSet presAssocID="{5F43F062-C81C-4ED8-97BA-133A653037C6}" presName="Name19" presStyleLbl="parChTrans1D4" presStyleIdx="1" presStyleCnt="7"/>
      <dgm:spPr/>
      <dgm:t>
        <a:bodyPr/>
        <a:lstStyle/>
        <a:p>
          <a:endParaRPr lang="en-US"/>
        </a:p>
      </dgm:t>
    </dgm:pt>
    <dgm:pt modelId="{6D0A9DDA-A0E7-4D49-8B3A-B8FDE69B888E}" type="pres">
      <dgm:prSet presAssocID="{875177BF-6040-4F74-BA9C-80D8E588BC6C}" presName="Name21" presStyleCnt="0"/>
      <dgm:spPr/>
    </dgm:pt>
    <dgm:pt modelId="{6971E011-DB5F-40AC-8490-37CEA13E7FEC}" type="pres">
      <dgm:prSet presAssocID="{875177BF-6040-4F74-BA9C-80D8E588BC6C}" presName="level2Shape" presStyleLbl="node4" presStyleIdx="1" presStyleCnt="7" custScaleX="58360" custScaleY="87541" custLinFactNeighborX="-22052" custLinFactNeighborY="1966"/>
      <dgm:spPr/>
      <dgm:t>
        <a:bodyPr/>
        <a:lstStyle/>
        <a:p>
          <a:endParaRPr lang="en-US"/>
        </a:p>
      </dgm:t>
    </dgm:pt>
    <dgm:pt modelId="{D766E44A-5051-4CC9-9B55-3C38DCECD852}" type="pres">
      <dgm:prSet presAssocID="{875177BF-6040-4F74-BA9C-80D8E588BC6C}" presName="hierChild3" presStyleCnt="0"/>
      <dgm:spPr/>
    </dgm:pt>
    <dgm:pt modelId="{BB849DD5-D4F7-43A6-A27A-579A540A5310}" type="pres">
      <dgm:prSet presAssocID="{7D9DEE5C-A07B-4752-899A-D56A43110D4C}" presName="Name19" presStyleLbl="parChTrans1D2" presStyleIdx="1" presStyleCnt="2"/>
      <dgm:spPr/>
      <dgm:t>
        <a:bodyPr/>
        <a:lstStyle/>
        <a:p>
          <a:endParaRPr lang="en-US"/>
        </a:p>
      </dgm:t>
    </dgm:pt>
    <dgm:pt modelId="{4A73CA01-D770-400A-A12B-5D21DA997C23}" type="pres">
      <dgm:prSet presAssocID="{7082FF78-B6C8-48F4-87A0-602B085216B6}" presName="Name21" presStyleCnt="0"/>
      <dgm:spPr/>
    </dgm:pt>
    <dgm:pt modelId="{E74B1854-E785-465B-BF88-D64F1023BB14}" type="pres">
      <dgm:prSet presAssocID="{7082FF78-B6C8-48F4-87A0-602B085216B6}" presName="level2Shape" presStyleLbl="node2" presStyleIdx="1" presStyleCnt="2" custScaleX="75620" custScaleY="43676" custLinFactX="55045" custLinFactNeighborX="100000" custLinFactNeighborY="1609"/>
      <dgm:spPr/>
      <dgm:t>
        <a:bodyPr/>
        <a:lstStyle/>
        <a:p>
          <a:endParaRPr lang="en-US"/>
        </a:p>
      </dgm:t>
    </dgm:pt>
    <dgm:pt modelId="{51CE3CCA-88AC-4B78-A159-7DE0108834C3}" type="pres">
      <dgm:prSet presAssocID="{7082FF78-B6C8-48F4-87A0-602B085216B6}" presName="hierChild3" presStyleCnt="0"/>
      <dgm:spPr/>
    </dgm:pt>
    <dgm:pt modelId="{5F07F446-7AB1-4DE9-9A4E-DC4BD226C2FB}" type="pres">
      <dgm:prSet presAssocID="{92B0BB48-B994-474A-B722-F431A3613CD9}" presName="Name19" presStyleLbl="parChTrans1D3" presStyleIdx="1" presStyleCnt="2"/>
      <dgm:spPr/>
      <dgm:t>
        <a:bodyPr/>
        <a:lstStyle/>
        <a:p>
          <a:endParaRPr lang="en-US"/>
        </a:p>
      </dgm:t>
    </dgm:pt>
    <dgm:pt modelId="{ABEAEECB-B6F1-4E4B-AD05-EA1790430973}" type="pres">
      <dgm:prSet presAssocID="{14C21833-4326-4310-B6B9-E1D9708AE5D7}" presName="Name21" presStyleCnt="0"/>
      <dgm:spPr/>
    </dgm:pt>
    <dgm:pt modelId="{77974998-CE0B-4FB6-B79E-12987FB16932}" type="pres">
      <dgm:prSet presAssocID="{14C21833-4326-4310-B6B9-E1D9708AE5D7}" presName="level2Shape" presStyleLbl="node3" presStyleIdx="1" presStyleCnt="2" custScaleX="66259" custScaleY="80598" custLinFactX="53934" custLinFactNeighborX="100000" custLinFactNeighborY="-10393"/>
      <dgm:spPr/>
      <dgm:t>
        <a:bodyPr/>
        <a:lstStyle/>
        <a:p>
          <a:endParaRPr lang="en-US"/>
        </a:p>
      </dgm:t>
    </dgm:pt>
    <dgm:pt modelId="{6455F9A8-E9E1-4DB4-9544-9DB9F1632F9A}" type="pres">
      <dgm:prSet presAssocID="{14C21833-4326-4310-B6B9-E1D9708AE5D7}" presName="hierChild3" presStyleCnt="0"/>
      <dgm:spPr/>
    </dgm:pt>
    <dgm:pt modelId="{98385595-DE7A-4CE9-AE23-655D111CDD51}" type="pres">
      <dgm:prSet presAssocID="{E425CD0C-528E-4D24-B8C4-466E0213980A}" presName="Name19" presStyleLbl="parChTrans1D4" presStyleIdx="2" presStyleCnt="7"/>
      <dgm:spPr/>
      <dgm:t>
        <a:bodyPr/>
        <a:lstStyle/>
        <a:p>
          <a:endParaRPr lang="en-US"/>
        </a:p>
      </dgm:t>
    </dgm:pt>
    <dgm:pt modelId="{A6CF48C1-BBA5-4CE0-845E-C1082261131C}" type="pres">
      <dgm:prSet presAssocID="{CC89092A-ABEE-404B-9CD6-C56E2CA85FBD}" presName="Name21" presStyleCnt="0"/>
      <dgm:spPr/>
    </dgm:pt>
    <dgm:pt modelId="{61EF472E-09A1-49F4-B7F5-64B0A520907A}" type="pres">
      <dgm:prSet presAssocID="{CC89092A-ABEE-404B-9CD6-C56E2CA85FBD}" presName="level2Shape" presStyleLbl="node4" presStyleIdx="2" presStyleCnt="7" custScaleX="59577" custScaleY="89069" custLinFactX="21283" custLinFactNeighborX="100000" custLinFactNeighborY="-3767"/>
      <dgm:spPr/>
      <dgm:t>
        <a:bodyPr/>
        <a:lstStyle/>
        <a:p>
          <a:endParaRPr lang="en-US"/>
        </a:p>
      </dgm:t>
    </dgm:pt>
    <dgm:pt modelId="{D5BAF22F-BD4A-4363-BEC3-96A1EC89003C}" type="pres">
      <dgm:prSet presAssocID="{CC89092A-ABEE-404B-9CD6-C56E2CA85FBD}" presName="hierChild3" presStyleCnt="0"/>
      <dgm:spPr/>
    </dgm:pt>
    <dgm:pt modelId="{CE5B97A2-12A2-48CF-97BD-614E2F5CB012}" type="pres">
      <dgm:prSet presAssocID="{BE8DD11F-B0C0-49FD-857C-35AF8A55E214}" presName="Name19" presStyleLbl="parChTrans1D4" presStyleIdx="3" presStyleCnt="7"/>
      <dgm:spPr/>
      <dgm:t>
        <a:bodyPr/>
        <a:lstStyle/>
        <a:p>
          <a:endParaRPr lang="en-US"/>
        </a:p>
      </dgm:t>
    </dgm:pt>
    <dgm:pt modelId="{061BD2C1-ECEE-4F93-88C7-CA8FC77B5263}" type="pres">
      <dgm:prSet presAssocID="{AA121BD1-ACB6-4643-BFB7-4D99900E897F}" presName="Name21" presStyleCnt="0"/>
      <dgm:spPr/>
    </dgm:pt>
    <dgm:pt modelId="{EE3AD25C-8072-4D72-B6E9-EB60BA07DE07}" type="pres">
      <dgm:prSet presAssocID="{AA121BD1-ACB6-4643-BFB7-4D99900E897F}" presName="level2Shape" presStyleLbl="node4" presStyleIdx="3" presStyleCnt="7" custScaleX="124478" custScaleY="148067" custLinFactNeighborX="89908" custLinFactNeighborY="540"/>
      <dgm:spPr/>
      <dgm:t>
        <a:bodyPr/>
        <a:lstStyle/>
        <a:p>
          <a:endParaRPr lang="en-US"/>
        </a:p>
      </dgm:t>
    </dgm:pt>
    <dgm:pt modelId="{98AE9DE4-18C8-4A73-8174-2B1CDD9FEB3F}" type="pres">
      <dgm:prSet presAssocID="{AA121BD1-ACB6-4643-BFB7-4D99900E897F}" presName="hierChild3" presStyleCnt="0"/>
      <dgm:spPr/>
    </dgm:pt>
    <dgm:pt modelId="{4952FEFB-0883-47E0-8C45-58430D20FB36}" type="pres">
      <dgm:prSet presAssocID="{9A8AAE87-39F7-4092-A7E1-D3974C3386E2}" presName="Name19" presStyleLbl="parChTrans1D4" presStyleIdx="4" presStyleCnt="7"/>
      <dgm:spPr/>
      <dgm:t>
        <a:bodyPr/>
        <a:lstStyle/>
        <a:p>
          <a:endParaRPr lang="en-US"/>
        </a:p>
      </dgm:t>
    </dgm:pt>
    <dgm:pt modelId="{4FF0AE4B-87A4-449D-A278-B23D70D99755}" type="pres">
      <dgm:prSet presAssocID="{AF41801D-FCBE-4854-A257-DD3FCD756FD5}" presName="Name21" presStyleCnt="0"/>
      <dgm:spPr/>
    </dgm:pt>
    <dgm:pt modelId="{75AB7BC6-D323-4A7B-918E-53E174F9E096}" type="pres">
      <dgm:prSet presAssocID="{AF41801D-FCBE-4854-A257-DD3FCD756FD5}" presName="level2Shape" presStyleLbl="node4" presStyleIdx="4" presStyleCnt="7" custScaleX="122777" custScaleY="143209" custLinFactNeighborX="80208" custLinFactNeighborY="540"/>
      <dgm:spPr/>
      <dgm:t>
        <a:bodyPr/>
        <a:lstStyle/>
        <a:p>
          <a:endParaRPr lang="en-US"/>
        </a:p>
      </dgm:t>
    </dgm:pt>
    <dgm:pt modelId="{415C11E9-AEDA-4FF2-AFDC-189C592350DE}" type="pres">
      <dgm:prSet presAssocID="{AF41801D-FCBE-4854-A257-DD3FCD756FD5}" presName="hierChild3" presStyleCnt="0"/>
      <dgm:spPr/>
    </dgm:pt>
    <dgm:pt modelId="{155A249C-6183-4C90-8176-60DF4AD7F946}" type="pres">
      <dgm:prSet presAssocID="{EF737F14-6DF8-4C64-A533-DF9D1DD8AB3D}" presName="Name19" presStyleLbl="parChTrans1D4" presStyleIdx="5" presStyleCnt="7"/>
      <dgm:spPr/>
      <dgm:t>
        <a:bodyPr/>
        <a:lstStyle/>
        <a:p>
          <a:endParaRPr lang="en-US"/>
        </a:p>
      </dgm:t>
    </dgm:pt>
    <dgm:pt modelId="{439E8969-528D-403D-9E44-A60664FA470C}" type="pres">
      <dgm:prSet presAssocID="{91AB9386-C3B1-4A6C-9BD7-B1ACEF525E6F}" presName="Name21" presStyleCnt="0"/>
      <dgm:spPr/>
    </dgm:pt>
    <dgm:pt modelId="{5F213C5B-276B-4951-9D99-24BFB688B0AE}" type="pres">
      <dgm:prSet presAssocID="{91AB9386-C3B1-4A6C-9BD7-B1ACEF525E6F}" presName="level2Shape" presStyleLbl="node4" presStyleIdx="5" presStyleCnt="7" custScaleX="59636" custScaleY="89069" custLinFactNeighborX="74053" custLinFactNeighborY="-691"/>
      <dgm:spPr/>
      <dgm:t>
        <a:bodyPr/>
        <a:lstStyle/>
        <a:p>
          <a:endParaRPr lang="en-US"/>
        </a:p>
      </dgm:t>
    </dgm:pt>
    <dgm:pt modelId="{0BE123CE-0A2E-495B-82D5-5FD6DD77CC22}" type="pres">
      <dgm:prSet presAssocID="{91AB9386-C3B1-4A6C-9BD7-B1ACEF525E6F}" presName="hierChild3" presStyleCnt="0"/>
      <dgm:spPr/>
    </dgm:pt>
    <dgm:pt modelId="{216C3F6F-E7D7-44F8-AADD-8CF4716882EE}" type="pres">
      <dgm:prSet presAssocID="{6A52B4C5-47C6-4FD1-8112-0E0C561E18A7}" presName="Name19" presStyleLbl="parChTrans1D4" presStyleIdx="6" presStyleCnt="7"/>
      <dgm:spPr/>
      <dgm:t>
        <a:bodyPr/>
        <a:lstStyle/>
        <a:p>
          <a:endParaRPr lang="en-US"/>
        </a:p>
      </dgm:t>
    </dgm:pt>
    <dgm:pt modelId="{41ED1B23-42F1-433B-A620-43759DDED60E}" type="pres">
      <dgm:prSet presAssocID="{38C26EFF-FFC2-4839-AFD7-4CD5FBF56ADE}" presName="Name21" presStyleCnt="0"/>
      <dgm:spPr/>
    </dgm:pt>
    <dgm:pt modelId="{1E0303B0-E2B8-4B2F-A1EE-6039BAEF7790}" type="pres">
      <dgm:prSet presAssocID="{38C26EFF-FFC2-4839-AFD7-4CD5FBF56ADE}" presName="level2Shape" presStyleLbl="node4" presStyleIdx="6" presStyleCnt="7" custScaleX="84902" custScaleY="135045" custLinFactNeighborX="77035" custLinFactNeighborY="540"/>
      <dgm:spPr/>
      <dgm:t>
        <a:bodyPr/>
        <a:lstStyle/>
        <a:p>
          <a:endParaRPr lang="en-US"/>
        </a:p>
      </dgm:t>
    </dgm:pt>
    <dgm:pt modelId="{9DC119C6-58A4-4B2A-B1FD-0D80E44BCB4A}" type="pres">
      <dgm:prSet presAssocID="{38C26EFF-FFC2-4839-AFD7-4CD5FBF56ADE}" presName="hierChild3" presStyleCnt="0"/>
      <dgm:spPr/>
    </dgm:pt>
    <dgm:pt modelId="{03D8E41C-E249-4487-B2C8-DB72752D9BC9}" type="pres">
      <dgm:prSet presAssocID="{EC57F54F-EE13-48BC-8CF3-8341FFB9ED0C}" presName="bgShapesFlow" presStyleCnt="0"/>
      <dgm:spPr/>
    </dgm:pt>
  </dgm:ptLst>
  <dgm:cxnLst>
    <dgm:cxn modelId="{AAD4D3FA-890F-4C35-AEF5-6D81DCB22801}" type="presOf" srcId="{5F43F062-C81C-4ED8-97BA-133A653037C6}" destId="{763B0381-9C5A-4C24-8C6F-552A3D254962}" srcOrd="0" destOrd="0" presId="urn:microsoft.com/office/officeart/2005/8/layout/hierarchy6"/>
    <dgm:cxn modelId="{7954CD0A-66D7-47E1-8D5B-D375472182D9}" type="presOf" srcId="{AA121BD1-ACB6-4643-BFB7-4D99900E897F}" destId="{EE3AD25C-8072-4D72-B6E9-EB60BA07DE07}" srcOrd="0" destOrd="0" presId="urn:microsoft.com/office/officeart/2005/8/layout/hierarchy6"/>
    <dgm:cxn modelId="{B7D88E80-4ED3-4493-A767-63B34F2784F1}" type="presOf" srcId="{9A8AAE87-39F7-4092-A7E1-D3974C3386E2}" destId="{4952FEFB-0883-47E0-8C45-58430D20FB36}" srcOrd="0" destOrd="0" presId="urn:microsoft.com/office/officeart/2005/8/layout/hierarchy6"/>
    <dgm:cxn modelId="{A181BD78-BEB4-4F06-8E5A-D1194CAB426E}" type="presOf" srcId="{BE8DD11F-B0C0-49FD-857C-35AF8A55E214}" destId="{CE5B97A2-12A2-48CF-97BD-614E2F5CB012}" srcOrd="0" destOrd="0" presId="urn:microsoft.com/office/officeart/2005/8/layout/hierarchy6"/>
    <dgm:cxn modelId="{F27E227A-24EB-4079-84F7-4EB4C9FC615C}" type="presOf" srcId="{0186D500-62C1-40C0-A6E6-B56825840DA8}" destId="{406113C3-9CF7-48BC-BA9A-743B4A30888C}" srcOrd="0" destOrd="0" presId="urn:microsoft.com/office/officeart/2005/8/layout/hierarchy6"/>
    <dgm:cxn modelId="{27A49718-2675-4F80-AE46-6BE38D1815F8}" type="presOf" srcId="{14C21833-4326-4310-B6B9-E1D9708AE5D7}" destId="{77974998-CE0B-4FB6-B79E-12987FB16932}" srcOrd="0" destOrd="0" presId="urn:microsoft.com/office/officeart/2005/8/layout/hierarchy6"/>
    <dgm:cxn modelId="{58ED378A-7F72-40C3-BD9D-689D1F47AC94}" type="presOf" srcId="{CC89092A-ABEE-404B-9CD6-C56E2CA85FBD}" destId="{61EF472E-09A1-49F4-B7F5-64B0A520907A}" srcOrd="0" destOrd="0" presId="urn:microsoft.com/office/officeart/2005/8/layout/hierarchy6"/>
    <dgm:cxn modelId="{245950C0-A433-42B6-B698-1DD53CD6B68B}" srcId="{14C21833-4326-4310-B6B9-E1D9708AE5D7}" destId="{CC89092A-ABEE-404B-9CD6-C56E2CA85FBD}" srcOrd="0" destOrd="0" parTransId="{E425CD0C-528E-4D24-B8C4-466E0213980A}" sibTransId="{67159A51-7D1C-490B-AFA2-547E9DBEDB08}"/>
    <dgm:cxn modelId="{299DAA96-8BB9-4A29-8680-3C549FCE6411}" srcId="{BF22EB9E-23FD-4C35-8F3C-6416F41EDFBF}" destId="{7082FF78-B6C8-48F4-87A0-602B085216B6}" srcOrd="1" destOrd="0" parTransId="{7D9DEE5C-A07B-4752-899A-D56A43110D4C}" sibTransId="{EC63B236-A909-4343-956B-9ED76D3681F6}"/>
    <dgm:cxn modelId="{76F7809F-EBAF-4839-A311-ED10E7AECA91}" srcId="{6FA1C772-7FFF-45BB-AD86-34A4A2024F84}" destId="{FF0E3FC0-EF82-44DA-9F1E-08C56E78DFEF}" srcOrd="0" destOrd="0" parTransId="{0186D500-62C1-40C0-A6E6-B56825840DA8}" sibTransId="{52E50124-95E3-4079-849D-B28FB1DBCB85}"/>
    <dgm:cxn modelId="{02D0A7C4-EB28-454B-8405-83FAD8343198}" type="presOf" srcId="{E425CD0C-528E-4D24-B8C4-466E0213980A}" destId="{98385595-DE7A-4CE9-AE23-655D111CDD51}" srcOrd="0" destOrd="0" presId="urn:microsoft.com/office/officeart/2005/8/layout/hierarchy6"/>
    <dgm:cxn modelId="{B5C33374-C972-4CAF-AA8B-38103A341571}" type="presOf" srcId="{AF41801D-FCBE-4854-A257-DD3FCD756FD5}" destId="{75AB7BC6-D323-4A7B-918E-53E174F9E096}" srcOrd="0" destOrd="0" presId="urn:microsoft.com/office/officeart/2005/8/layout/hierarchy6"/>
    <dgm:cxn modelId="{89423A10-2D05-46BC-8100-501D851BA675}" type="presOf" srcId="{875177BF-6040-4F74-BA9C-80D8E588BC6C}" destId="{6971E011-DB5F-40AC-8490-37CEA13E7FEC}" srcOrd="0" destOrd="0" presId="urn:microsoft.com/office/officeart/2005/8/layout/hierarchy6"/>
    <dgm:cxn modelId="{C288DBA0-7D56-483C-8A15-180853A45B96}" type="presOf" srcId="{E1E68B2B-F2D1-4C9D-84DF-32154BD0C1E7}" destId="{85209C2B-39A1-4986-9791-C06210480C80}" srcOrd="0" destOrd="0" presId="urn:microsoft.com/office/officeart/2005/8/layout/hierarchy6"/>
    <dgm:cxn modelId="{773AC48B-9504-4E4F-94E8-20CC3AF9D0AF}" srcId="{7082FF78-B6C8-48F4-87A0-602B085216B6}" destId="{14C21833-4326-4310-B6B9-E1D9708AE5D7}" srcOrd="0" destOrd="0" parTransId="{92B0BB48-B994-474A-B722-F431A3613CD9}" sibTransId="{C00BE2F4-EADF-4D5B-8849-AC3C8EE1164A}"/>
    <dgm:cxn modelId="{31912E4E-ED8A-450D-A034-7517401402C0}" type="presOf" srcId="{871D9751-F322-4C97-8C78-811785E076AE}" destId="{5F95E5A7-4283-4479-8F0A-490213F84DCC}" srcOrd="0" destOrd="0" presId="urn:microsoft.com/office/officeart/2005/8/layout/hierarchy6"/>
    <dgm:cxn modelId="{DE648310-AE1A-4B00-9B34-5A53AFEC7390}" srcId="{CC89092A-ABEE-404B-9CD6-C56E2CA85FBD}" destId="{AA121BD1-ACB6-4643-BFB7-4D99900E897F}" srcOrd="0" destOrd="0" parTransId="{BE8DD11F-B0C0-49FD-857C-35AF8A55E214}" sibTransId="{92580A56-F209-431D-9423-89719749D0F9}"/>
    <dgm:cxn modelId="{CB2A1524-A6D1-4F4E-994A-200E0F07F45F}" type="presOf" srcId="{098CFF17-2A1D-470C-9AEB-C6C03A358247}" destId="{7374BB11-FC4F-4BFE-9CAF-E8D2A687ECBA}" srcOrd="0" destOrd="0" presId="urn:microsoft.com/office/officeart/2005/8/layout/hierarchy6"/>
    <dgm:cxn modelId="{02F33E83-1852-42BB-85AA-6C0F4D5E5C55}" type="presOf" srcId="{6FA1C772-7FFF-45BB-AD86-34A4A2024F84}" destId="{949C9AB8-94A4-4EF8-AF23-3C82E83A457A}" srcOrd="0" destOrd="0" presId="urn:microsoft.com/office/officeart/2005/8/layout/hierarchy6"/>
    <dgm:cxn modelId="{4CA71419-CCAB-4E9A-99E8-7E48468C026E}" type="presOf" srcId="{38C26EFF-FFC2-4839-AFD7-4CD5FBF56ADE}" destId="{1E0303B0-E2B8-4B2F-A1EE-6039BAEF7790}" srcOrd="0" destOrd="0" presId="urn:microsoft.com/office/officeart/2005/8/layout/hierarchy6"/>
    <dgm:cxn modelId="{C12959F6-BDB4-4DE6-882B-BFC88E33A016}" srcId="{FF0E3FC0-EF82-44DA-9F1E-08C56E78DFEF}" destId="{098CFF17-2A1D-470C-9AEB-C6C03A358247}" srcOrd="0" destOrd="0" parTransId="{871D9751-F322-4C97-8C78-811785E076AE}" sibTransId="{E27ADE3D-A46E-481C-9A74-B0C17395DF20}"/>
    <dgm:cxn modelId="{D43E5BA6-89D6-4E61-873B-2AB1F98F7C81}" srcId="{CC89092A-ABEE-404B-9CD6-C56E2CA85FBD}" destId="{AF41801D-FCBE-4854-A257-DD3FCD756FD5}" srcOrd="1" destOrd="0" parTransId="{9A8AAE87-39F7-4092-A7E1-D3974C3386E2}" sibTransId="{D0AAE06A-222C-43A6-B883-17707BD63A3B}"/>
    <dgm:cxn modelId="{A5E8BCEA-8869-4080-9C10-A16A2EE7D743}" type="presOf" srcId="{6A52B4C5-47C6-4FD1-8112-0E0C561E18A7}" destId="{216C3F6F-E7D7-44F8-AADD-8CF4716882EE}" srcOrd="0" destOrd="0" presId="urn:microsoft.com/office/officeart/2005/8/layout/hierarchy6"/>
    <dgm:cxn modelId="{3117A966-1D84-4EA4-814E-A5270F1A322A}" type="presOf" srcId="{FF0E3FC0-EF82-44DA-9F1E-08C56E78DFEF}" destId="{BFC1B853-F01A-415A-B30D-848071F3D6FA}" srcOrd="0" destOrd="0" presId="urn:microsoft.com/office/officeart/2005/8/layout/hierarchy6"/>
    <dgm:cxn modelId="{4A8BC522-D4E8-462E-85DB-F9F2F4AB00A7}" srcId="{BF22EB9E-23FD-4C35-8F3C-6416F41EDFBF}" destId="{6FA1C772-7FFF-45BB-AD86-34A4A2024F84}" srcOrd="0" destOrd="0" parTransId="{E1E68B2B-F2D1-4C9D-84DF-32154BD0C1E7}" sibTransId="{99BEEEC8-F22D-43C3-8BA4-EF6CFCD487C2}"/>
    <dgm:cxn modelId="{78A88ECE-1D9E-4E97-9A4A-349C521C7B65}" type="presOf" srcId="{EF737F14-6DF8-4C64-A533-DF9D1DD8AB3D}" destId="{155A249C-6183-4C90-8176-60DF4AD7F946}" srcOrd="0" destOrd="0" presId="urn:microsoft.com/office/officeart/2005/8/layout/hierarchy6"/>
    <dgm:cxn modelId="{CBF31848-2483-4DFE-9600-AAD0181678DB}" type="presOf" srcId="{7D9DEE5C-A07B-4752-899A-D56A43110D4C}" destId="{BB849DD5-D4F7-43A6-A27A-579A540A5310}" srcOrd="0" destOrd="0" presId="urn:microsoft.com/office/officeart/2005/8/layout/hierarchy6"/>
    <dgm:cxn modelId="{8D063DC7-C722-4DDD-A467-7825B3B2DB34}" type="presOf" srcId="{92B0BB48-B994-474A-B722-F431A3613CD9}" destId="{5F07F446-7AB1-4DE9-9A4E-DC4BD226C2FB}" srcOrd="0" destOrd="0" presId="urn:microsoft.com/office/officeart/2005/8/layout/hierarchy6"/>
    <dgm:cxn modelId="{A77658E5-8174-418E-99EB-52B628F845F2}" type="presOf" srcId="{91AB9386-C3B1-4A6C-9BD7-B1ACEF525E6F}" destId="{5F213C5B-276B-4951-9D99-24BFB688B0AE}" srcOrd="0" destOrd="0" presId="urn:microsoft.com/office/officeart/2005/8/layout/hierarchy6"/>
    <dgm:cxn modelId="{B321FFD8-40FA-4168-A16E-4DF97B04B434}" type="presOf" srcId="{EC57F54F-EE13-48BC-8CF3-8341FFB9ED0C}" destId="{B59A0891-D4D4-441B-A8BB-09FCD9615D79}" srcOrd="0" destOrd="0" presId="urn:microsoft.com/office/officeart/2005/8/layout/hierarchy6"/>
    <dgm:cxn modelId="{6ABDF9AD-4919-49E0-A5E4-E434A4EB19F7}" type="presOf" srcId="{BF22EB9E-23FD-4C35-8F3C-6416F41EDFBF}" destId="{F19FE7A4-94EB-41E2-82E5-D53E9F82D0E3}" srcOrd="0" destOrd="0" presId="urn:microsoft.com/office/officeart/2005/8/layout/hierarchy6"/>
    <dgm:cxn modelId="{C779F354-46A6-4521-A8D2-2FA2424CD5B4}" srcId="{FF0E3FC0-EF82-44DA-9F1E-08C56E78DFEF}" destId="{875177BF-6040-4F74-BA9C-80D8E588BC6C}" srcOrd="1" destOrd="0" parTransId="{5F43F062-C81C-4ED8-97BA-133A653037C6}" sibTransId="{EEE3BBA4-8F0A-40C1-898B-1CFFACE83AE7}"/>
    <dgm:cxn modelId="{A9DD4558-85B1-4C78-AD8A-6F3C03423A86}" srcId="{EC57F54F-EE13-48BC-8CF3-8341FFB9ED0C}" destId="{BF22EB9E-23FD-4C35-8F3C-6416F41EDFBF}" srcOrd="0" destOrd="0" parTransId="{5512D062-34CE-4D6E-A6EF-29562C8BB1DF}" sibTransId="{C4A20018-CC03-4C96-9D67-AC71D7D04618}"/>
    <dgm:cxn modelId="{E0283BE3-F7F2-4FE4-94DB-A248B4AF4C56}" srcId="{14C21833-4326-4310-B6B9-E1D9708AE5D7}" destId="{91AB9386-C3B1-4A6C-9BD7-B1ACEF525E6F}" srcOrd="1" destOrd="0" parTransId="{EF737F14-6DF8-4C64-A533-DF9D1DD8AB3D}" sibTransId="{0218005A-74B3-4081-AC1B-4FE0926131D3}"/>
    <dgm:cxn modelId="{ADB2FCFC-BEE6-4007-B8F5-EE7A1DEE471E}" srcId="{91AB9386-C3B1-4A6C-9BD7-B1ACEF525E6F}" destId="{38C26EFF-FFC2-4839-AFD7-4CD5FBF56ADE}" srcOrd="0" destOrd="0" parTransId="{6A52B4C5-47C6-4FD1-8112-0E0C561E18A7}" sibTransId="{CEFF5023-DE40-44E3-8B00-8E4BEC927474}"/>
    <dgm:cxn modelId="{849A132C-2F57-4CAA-B834-4B49E564540A}" type="presOf" srcId="{7082FF78-B6C8-48F4-87A0-602B085216B6}" destId="{E74B1854-E785-465B-BF88-D64F1023BB14}" srcOrd="0" destOrd="0" presId="urn:microsoft.com/office/officeart/2005/8/layout/hierarchy6"/>
    <dgm:cxn modelId="{EF299104-20DA-4C80-9460-EBFD80605337}" type="presParOf" srcId="{B59A0891-D4D4-441B-A8BB-09FCD9615D79}" destId="{7223B9DF-27EF-4C43-BFCB-0E634444854B}" srcOrd="0" destOrd="0" presId="urn:microsoft.com/office/officeart/2005/8/layout/hierarchy6"/>
    <dgm:cxn modelId="{CC87FD35-CC28-4DBA-AFEE-BB6D4BC4F8C5}" type="presParOf" srcId="{7223B9DF-27EF-4C43-BFCB-0E634444854B}" destId="{99D4AE7E-2257-476E-8926-8FC5FEE21669}" srcOrd="0" destOrd="0" presId="urn:microsoft.com/office/officeart/2005/8/layout/hierarchy6"/>
    <dgm:cxn modelId="{FB1540DB-1225-4067-89EB-454DFB97C2D9}" type="presParOf" srcId="{99D4AE7E-2257-476E-8926-8FC5FEE21669}" destId="{B579E13F-A12D-4A8E-B908-5011A247B90F}" srcOrd="0" destOrd="0" presId="urn:microsoft.com/office/officeart/2005/8/layout/hierarchy6"/>
    <dgm:cxn modelId="{DB0A3361-518D-465F-A52C-6ABA6FD0CCA4}" type="presParOf" srcId="{B579E13F-A12D-4A8E-B908-5011A247B90F}" destId="{F19FE7A4-94EB-41E2-82E5-D53E9F82D0E3}" srcOrd="0" destOrd="0" presId="urn:microsoft.com/office/officeart/2005/8/layout/hierarchy6"/>
    <dgm:cxn modelId="{EB526200-99BC-4157-B708-E9107609FEDB}" type="presParOf" srcId="{B579E13F-A12D-4A8E-B908-5011A247B90F}" destId="{64D3D33B-A5FE-47F9-92C7-C60F2C61615C}" srcOrd="1" destOrd="0" presId="urn:microsoft.com/office/officeart/2005/8/layout/hierarchy6"/>
    <dgm:cxn modelId="{E39DA849-087C-41C5-9869-CB4D65E963A8}" type="presParOf" srcId="{64D3D33B-A5FE-47F9-92C7-C60F2C61615C}" destId="{85209C2B-39A1-4986-9791-C06210480C80}" srcOrd="0" destOrd="0" presId="urn:microsoft.com/office/officeart/2005/8/layout/hierarchy6"/>
    <dgm:cxn modelId="{50BE5037-FE27-4C97-90ED-180980616FFA}" type="presParOf" srcId="{64D3D33B-A5FE-47F9-92C7-C60F2C61615C}" destId="{7A779907-7A8F-40FD-94BE-A89CFCF3C82C}" srcOrd="1" destOrd="0" presId="urn:microsoft.com/office/officeart/2005/8/layout/hierarchy6"/>
    <dgm:cxn modelId="{5599CB52-95B2-4C29-86A2-A2944328B06A}" type="presParOf" srcId="{7A779907-7A8F-40FD-94BE-A89CFCF3C82C}" destId="{949C9AB8-94A4-4EF8-AF23-3C82E83A457A}" srcOrd="0" destOrd="0" presId="urn:microsoft.com/office/officeart/2005/8/layout/hierarchy6"/>
    <dgm:cxn modelId="{67519AA2-B3E8-455F-B5F0-1E9468DB3A88}" type="presParOf" srcId="{7A779907-7A8F-40FD-94BE-A89CFCF3C82C}" destId="{F31E0261-42B0-4C23-AC4F-0C181212AAE3}" srcOrd="1" destOrd="0" presId="urn:microsoft.com/office/officeart/2005/8/layout/hierarchy6"/>
    <dgm:cxn modelId="{BA83A15B-ABA5-4C6B-82F1-290D9548CDDB}" type="presParOf" srcId="{F31E0261-42B0-4C23-AC4F-0C181212AAE3}" destId="{406113C3-9CF7-48BC-BA9A-743B4A30888C}" srcOrd="0" destOrd="0" presId="urn:microsoft.com/office/officeart/2005/8/layout/hierarchy6"/>
    <dgm:cxn modelId="{F0E9351E-0F2E-4D45-8B6D-5066FFABBC24}" type="presParOf" srcId="{F31E0261-42B0-4C23-AC4F-0C181212AAE3}" destId="{B775BDDB-A964-4EB8-9BDC-9EC8F98A71E1}" srcOrd="1" destOrd="0" presId="urn:microsoft.com/office/officeart/2005/8/layout/hierarchy6"/>
    <dgm:cxn modelId="{F41B8A87-4610-4306-A8E9-40227D5332E5}" type="presParOf" srcId="{B775BDDB-A964-4EB8-9BDC-9EC8F98A71E1}" destId="{BFC1B853-F01A-415A-B30D-848071F3D6FA}" srcOrd="0" destOrd="0" presId="urn:microsoft.com/office/officeart/2005/8/layout/hierarchy6"/>
    <dgm:cxn modelId="{97DBB8EB-F3E9-49B1-84CF-B61765BB593F}" type="presParOf" srcId="{B775BDDB-A964-4EB8-9BDC-9EC8F98A71E1}" destId="{43981901-2779-494F-937C-95B460A74D43}" srcOrd="1" destOrd="0" presId="urn:microsoft.com/office/officeart/2005/8/layout/hierarchy6"/>
    <dgm:cxn modelId="{49B6ADA3-7902-4DB5-8738-FFDE9710B10F}" type="presParOf" srcId="{43981901-2779-494F-937C-95B460A74D43}" destId="{5F95E5A7-4283-4479-8F0A-490213F84DCC}" srcOrd="0" destOrd="0" presId="urn:microsoft.com/office/officeart/2005/8/layout/hierarchy6"/>
    <dgm:cxn modelId="{93878A86-685E-485A-BA52-FC796AC72F0D}" type="presParOf" srcId="{43981901-2779-494F-937C-95B460A74D43}" destId="{4A49EAE9-A255-4E64-BAA1-7CFFF5D1C6E8}" srcOrd="1" destOrd="0" presId="urn:microsoft.com/office/officeart/2005/8/layout/hierarchy6"/>
    <dgm:cxn modelId="{413D119E-1536-473D-9E8C-8E8F81AD803F}" type="presParOf" srcId="{4A49EAE9-A255-4E64-BAA1-7CFFF5D1C6E8}" destId="{7374BB11-FC4F-4BFE-9CAF-E8D2A687ECBA}" srcOrd="0" destOrd="0" presId="urn:microsoft.com/office/officeart/2005/8/layout/hierarchy6"/>
    <dgm:cxn modelId="{53E60E0E-FAAB-4F68-BECC-E3D17D7BA866}" type="presParOf" srcId="{4A49EAE9-A255-4E64-BAA1-7CFFF5D1C6E8}" destId="{E0ABB1CF-5E13-475E-8E9A-AB152D280790}" srcOrd="1" destOrd="0" presId="urn:microsoft.com/office/officeart/2005/8/layout/hierarchy6"/>
    <dgm:cxn modelId="{B59E2F24-6268-4032-B66E-D7A93F33C2D9}" type="presParOf" srcId="{43981901-2779-494F-937C-95B460A74D43}" destId="{763B0381-9C5A-4C24-8C6F-552A3D254962}" srcOrd="2" destOrd="0" presId="urn:microsoft.com/office/officeart/2005/8/layout/hierarchy6"/>
    <dgm:cxn modelId="{DB5AEFDA-AE21-4A5A-91B5-9F08DA710A7D}" type="presParOf" srcId="{43981901-2779-494F-937C-95B460A74D43}" destId="{6D0A9DDA-A0E7-4D49-8B3A-B8FDE69B888E}" srcOrd="3" destOrd="0" presId="urn:microsoft.com/office/officeart/2005/8/layout/hierarchy6"/>
    <dgm:cxn modelId="{68A1EBCF-19B9-42DF-80BE-7D4B5AC54274}" type="presParOf" srcId="{6D0A9DDA-A0E7-4D49-8B3A-B8FDE69B888E}" destId="{6971E011-DB5F-40AC-8490-37CEA13E7FEC}" srcOrd="0" destOrd="0" presId="urn:microsoft.com/office/officeart/2005/8/layout/hierarchy6"/>
    <dgm:cxn modelId="{EB452CFB-9E00-4E83-A926-F56AED9F5F57}" type="presParOf" srcId="{6D0A9DDA-A0E7-4D49-8B3A-B8FDE69B888E}" destId="{D766E44A-5051-4CC9-9B55-3C38DCECD852}" srcOrd="1" destOrd="0" presId="urn:microsoft.com/office/officeart/2005/8/layout/hierarchy6"/>
    <dgm:cxn modelId="{45AD380E-A34A-4382-A7A9-D94D843A220F}" type="presParOf" srcId="{64D3D33B-A5FE-47F9-92C7-C60F2C61615C}" destId="{BB849DD5-D4F7-43A6-A27A-579A540A5310}" srcOrd="2" destOrd="0" presId="urn:microsoft.com/office/officeart/2005/8/layout/hierarchy6"/>
    <dgm:cxn modelId="{04CF8754-A9FA-43AD-9A3F-6264F07047DB}" type="presParOf" srcId="{64D3D33B-A5FE-47F9-92C7-C60F2C61615C}" destId="{4A73CA01-D770-400A-A12B-5D21DA997C23}" srcOrd="3" destOrd="0" presId="urn:microsoft.com/office/officeart/2005/8/layout/hierarchy6"/>
    <dgm:cxn modelId="{71E46FC8-A7BD-4AD5-AD5D-86CB4E28D18D}" type="presParOf" srcId="{4A73CA01-D770-400A-A12B-5D21DA997C23}" destId="{E74B1854-E785-465B-BF88-D64F1023BB14}" srcOrd="0" destOrd="0" presId="urn:microsoft.com/office/officeart/2005/8/layout/hierarchy6"/>
    <dgm:cxn modelId="{BADFA390-5170-4E51-93B1-A1753B57A2E8}" type="presParOf" srcId="{4A73CA01-D770-400A-A12B-5D21DA997C23}" destId="{51CE3CCA-88AC-4B78-A159-7DE0108834C3}" srcOrd="1" destOrd="0" presId="urn:microsoft.com/office/officeart/2005/8/layout/hierarchy6"/>
    <dgm:cxn modelId="{DABC2F33-D022-4C4F-B2CF-4D19932F9019}" type="presParOf" srcId="{51CE3CCA-88AC-4B78-A159-7DE0108834C3}" destId="{5F07F446-7AB1-4DE9-9A4E-DC4BD226C2FB}" srcOrd="0" destOrd="0" presId="urn:microsoft.com/office/officeart/2005/8/layout/hierarchy6"/>
    <dgm:cxn modelId="{8C21E224-6D26-4C26-959D-29FF88F2B87D}" type="presParOf" srcId="{51CE3CCA-88AC-4B78-A159-7DE0108834C3}" destId="{ABEAEECB-B6F1-4E4B-AD05-EA1790430973}" srcOrd="1" destOrd="0" presId="urn:microsoft.com/office/officeart/2005/8/layout/hierarchy6"/>
    <dgm:cxn modelId="{17CB5B29-9CA3-4D7B-96D7-D80AF25D9D60}" type="presParOf" srcId="{ABEAEECB-B6F1-4E4B-AD05-EA1790430973}" destId="{77974998-CE0B-4FB6-B79E-12987FB16932}" srcOrd="0" destOrd="0" presId="urn:microsoft.com/office/officeart/2005/8/layout/hierarchy6"/>
    <dgm:cxn modelId="{68A96D16-ADD3-415F-8224-3E5213502686}" type="presParOf" srcId="{ABEAEECB-B6F1-4E4B-AD05-EA1790430973}" destId="{6455F9A8-E9E1-4DB4-9544-9DB9F1632F9A}" srcOrd="1" destOrd="0" presId="urn:microsoft.com/office/officeart/2005/8/layout/hierarchy6"/>
    <dgm:cxn modelId="{360E6564-DF22-4F21-AD6C-E4471F3CC7BC}" type="presParOf" srcId="{6455F9A8-E9E1-4DB4-9544-9DB9F1632F9A}" destId="{98385595-DE7A-4CE9-AE23-655D111CDD51}" srcOrd="0" destOrd="0" presId="urn:microsoft.com/office/officeart/2005/8/layout/hierarchy6"/>
    <dgm:cxn modelId="{069493FF-D7D5-4166-A374-22D99F4EF017}" type="presParOf" srcId="{6455F9A8-E9E1-4DB4-9544-9DB9F1632F9A}" destId="{A6CF48C1-BBA5-4CE0-845E-C1082261131C}" srcOrd="1" destOrd="0" presId="urn:microsoft.com/office/officeart/2005/8/layout/hierarchy6"/>
    <dgm:cxn modelId="{69B6A5C6-863C-46E8-BC97-A553696F25D5}" type="presParOf" srcId="{A6CF48C1-BBA5-4CE0-845E-C1082261131C}" destId="{61EF472E-09A1-49F4-B7F5-64B0A520907A}" srcOrd="0" destOrd="0" presId="urn:microsoft.com/office/officeart/2005/8/layout/hierarchy6"/>
    <dgm:cxn modelId="{F6B89059-129A-486B-A0A5-F45EF8821A2A}" type="presParOf" srcId="{A6CF48C1-BBA5-4CE0-845E-C1082261131C}" destId="{D5BAF22F-BD4A-4363-BEC3-96A1EC89003C}" srcOrd="1" destOrd="0" presId="urn:microsoft.com/office/officeart/2005/8/layout/hierarchy6"/>
    <dgm:cxn modelId="{1E5CE0F8-939F-4907-8D08-ADE79DD28643}" type="presParOf" srcId="{D5BAF22F-BD4A-4363-BEC3-96A1EC89003C}" destId="{CE5B97A2-12A2-48CF-97BD-614E2F5CB012}" srcOrd="0" destOrd="0" presId="urn:microsoft.com/office/officeart/2005/8/layout/hierarchy6"/>
    <dgm:cxn modelId="{E9E8EAE9-8E92-474A-A72F-36AC4C793104}" type="presParOf" srcId="{D5BAF22F-BD4A-4363-BEC3-96A1EC89003C}" destId="{061BD2C1-ECEE-4F93-88C7-CA8FC77B5263}" srcOrd="1" destOrd="0" presId="urn:microsoft.com/office/officeart/2005/8/layout/hierarchy6"/>
    <dgm:cxn modelId="{57135BE0-47F6-4BE0-BEEB-9CAA4AADE5E5}" type="presParOf" srcId="{061BD2C1-ECEE-4F93-88C7-CA8FC77B5263}" destId="{EE3AD25C-8072-4D72-B6E9-EB60BA07DE07}" srcOrd="0" destOrd="0" presId="urn:microsoft.com/office/officeart/2005/8/layout/hierarchy6"/>
    <dgm:cxn modelId="{7A0F6030-2EFC-4B0E-861D-A29AC59186D6}" type="presParOf" srcId="{061BD2C1-ECEE-4F93-88C7-CA8FC77B5263}" destId="{98AE9DE4-18C8-4A73-8174-2B1CDD9FEB3F}" srcOrd="1" destOrd="0" presId="urn:microsoft.com/office/officeart/2005/8/layout/hierarchy6"/>
    <dgm:cxn modelId="{1A44FBB6-428F-4AB9-A9A9-CB291ABC8BAC}" type="presParOf" srcId="{D5BAF22F-BD4A-4363-BEC3-96A1EC89003C}" destId="{4952FEFB-0883-47E0-8C45-58430D20FB36}" srcOrd="2" destOrd="0" presId="urn:microsoft.com/office/officeart/2005/8/layout/hierarchy6"/>
    <dgm:cxn modelId="{01C6B8B3-FBD5-43BE-99C5-45A85364C8D3}" type="presParOf" srcId="{D5BAF22F-BD4A-4363-BEC3-96A1EC89003C}" destId="{4FF0AE4B-87A4-449D-A278-B23D70D99755}" srcOrd="3" destOrd="0" presId="urn:microsoft.com/office/officeart/2005/8/layout/hierarchy6"/>
    <dgm:cxn modelId="{84A15E40-56D3-45B3-9D78-5AE4A2DF4554}" type="presParOf" srcId="{4FF0AE4B-87A4-449D-A278-B23D70D99755}" destId="{75AB7BC6-D323-4A7B-918E-53E174F9E096}" srcOrd="0" destOrd="0" presId="urn:microsoft.com/office/officeart/2005/8/layout/hierarchy6"/>
    <dgm:cxn modelId="{68E695B9-4155-413C-B9FA-027FC2E5E8C9}" type="presParOf" srcId="{4FF0AE4B-87A4-449D-A278-B23D70D99755}" destId="{415C11E9-AEDA-4FF2-AFDC-189C592350DE}" srcOrd="1" destOrd="0" presId="urn:microsoft.com/office/officeart/2005/8/layout/hierarchy6"/>
    <dgm:cxn modelId="{68FA56A0-BD49-4451-8171-3D2F7344E282}" type="presParOf" srcId="{6455F9A8-E9E1-4DB4-9544-9DB9F1632F9A}" destId="{155A249C-6183-4C90-8176-60DF4AD7F946}" srcOrd="2" destOrd="0" presId="urn:microsoft.com/office/officeart/2005/8/layout/hierarchy6"/>
    <dgm:cxn modelId="{C8B03D35-11EB-44DC-932E-E45D7A4DE1D1}" type="presParOf" srcId="{6455F9A8-E9E1-4DB4-9544-9DB9F1632F9A}" destId="{439E8969-528D-403D-9E44-A60664FA470C}" srcOrd="3" destOrd="0" presId="urn:microsoft.com/office/officeart/2005/8/layout/hierarchy6"/>
    <dgm:cxn modelId="{0BFDA8AD-7AB3-4A73-8BA7-E2F4716AD248}" type="presParOf" srcId="{439E8969-528D-403D-9E44-A60664FA470C}" destId="{5F213C5B-276B-4951-9D99-24BFB688B0AE}" srcOrd="0" destOrd="0" presId="urn:microsoft.com/office/officeart/2005/8/layout/hierarchy6"/>
    <dgm:cxn modelId="{8FD529A6-920B-41E2-9823-5781C4A4EEB5}" type="presParOf" srcId="{439E8969-528D-403D-9E44-A60664FA470C}" destId="{0BE123CE-0A2E-495B-82D5-5FD6DD77CC22}" srcOrd="1" destOrd="0" presId="urn:microsoft.com/office/officeart/2005/8/layout/hierarchy6"/>
    <dgm:cxn modelId="{F0ACD281-4F09-4E85-839A-01C33E2EC62D}" type="presParOf" srcId="{0BE123CE-0A2E-495B-82D5-5FD6DD77CC22}" destId="{216C3F6F-E7D7-44F8-AADD-8CF4716882EE}" srcOrd="0" destOrd="0" presId="urn:microsoft.com/office/officeart/2005/8/layout/hierarchy6"/>
    <dgm:cxn modelId="{380FFFFB-8166-4336-9768-033C8ADCB143}" type="presParOf" srcId="{0BE123CE-0A2E-495B-82D5-5FD6DD77CC22}" destId="{41ED1B23-42F1-433B-A620-43759DDED60E}" srcOrd="1" destOrd="0" presId="urn:microsoft.com/office/officeart/2005/8/layout/hierarchy6"/>
    <dgm:cxn modelId="{3E7955AC-8258-4A05-9294-3B978B75CD73}" type="presParOf" srcId="{41ED1B23-42F1-433B-A620-43759DDED60E}" destId="{1E0303B0-E2B8-4B2F-A1EE-6039BAEF7790}" srcOrd="0" destOrd="0" presId="urn:microsoft.com/office/officeart/2005/8/layout/hierarchy6"/>
    <dgm:cxn modelId="{894BE65D-6D0D-43C3-9BE7-6975CB7366A0}" type="presParOf" srcId="{41ED1B23-42F1-433B-A620-43759DDED60E}" destId="{9DC119C6-58A4-4B2A-B1FD-0D80E44BCB4A}" srcOrd="1" destOrd="0" presId="urn:microsoft.com/office/officeart/2005/8/layout/hierarchy6"/>
    <dgm:cxn modelId="{FCE6FDCF-A3E1-4CB7-8955-B312D6DFCB2A}" type="presParOf" srcId="{B59A0891-D4D4-441B-A8BB-09FCD9615D79}" destId="{03D8E41C-E249-4487-B2C8-DB72752D9BC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092B1-4394-421F-A193-06B6AAD6ADB3}">
      <dsp:nvSpPr>
        <dsp:cNvPr id="0" name=""/>
        <dsp:cNvSpPr/>
      </dsp:nvSpPr>
      <dsp:spPr>
        <a:xfrm>
          <a:off x="7245905" y="5234099"/>
          <a:ext cx="91440" cy="4573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379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09F027-E1A4-4036-8240-F4DF336F2E7C}">
      <dsp:nvSpPr>
        <dsp:cNvPr id="0" name=""/>
        <dsp:cNvSpPr/>
      </dsp:nvSpPr>
      <dsp:spPr>
        <a:xfrm>
          <a:off x="6311814" y="3746308"/>
          <a:ext cx="979811" cy="489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467"/>
              </a:lnTo>
              <a:lnTo>
                <a:pt x="979811" y="343467"/>
              </a:lnTo>
              <a:lnTo>
                <a:pt x="979811" y="489156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EBC3B-425E-47EE-AE36-7377FFB357A0}">
      <dsp:nvSpPr>
        <dsp:cNvPr id="0" name=""/>
        <dsp:cNvSpPr/>
      </dsp:nvSpPr>
      <dsp:spPr>
        <a:xfrm>
          <a:off x="5323775" y="5234099"/>
          <a:ext cx="91440" cy="4573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379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D4A8B-3D99-47FC-A40C-2FE389E83449}">
      <dsp:nvSpPr>
        <dsp:cNvPr id="0" name=""/>
        <dsp:cNvSpPr/>
      </dsp:nvSpPr>
      <dsp:spPr>
        <a:xfrm>
          <a:off x="5369495" y="3746308"/>
          <a:ext cx="942319" cy="489156"/>
        </a:xfrm>
        <a:custGeom>
          <a:avLst/>
          <a:gdLst/>
          <a:ahLst/>
          <a:cxnLst/>
          <a:rect l="0" t="0" r="0" b="0"/>
          <a:pathLst>
            <a:path>
              <a:moveTo>
                <a:pt x="942319" y="0"/>
              </a:moveTo>
              <a:lnTo>
                <a:pt x="942319" y="343467"/>
              </a:lnTo>
              <a:lnTo>
                <a:pt x="0" y="343467"/>
              </a:lnTo>
              <a:lnTo>
                <a:pt x="0" y="489156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C749F-F0BA-492A-A038-677626B952C3}">
      <dsp:nvSpPr>
        <dsp:cNvPr id="0" name=""/>
        <dsp:cNvSpPr/>
      </dsp:nvSpPr>
      <dsp:spPr>
        <a:xfrm>
          <a:off x="4407891" y="2708313"/>
          <a:ext cx="1903922" cy="425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914"/>
              </a:lnTo>
              <a:lnTo>
                <a:pt x="1903922" y="279914"/>
              </a:lnTo>
              <a:lnTo>
                <a:pt x="1903922" y="425603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1DBA0-DB5D-48DF-929A-D3A3700B4F2E}">
      <dsp:nvSpPr>
        <dsp:cNvPr id="0" name=""/>
        <dsp:cNvSpPr/>
      </dsp:nvSpPr>
      <dsp:spPr>
        <a:xfrm>
          <a:off x="2486300" y="3778345"/>
          <a:ext cx="961065" cy="4573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90"/>
              </a:lnTo>
              <a:lnTo>
                <a:pt x="961065" y="311690"/>
              </a:lnTo>
              <a:lnTo>
                <a:pt x="961065" y="457379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B3B31-643F-4A1A-8DE4-AA22AB2EE50C}">
      <dsp:nvSpPr>
        <dsp:cNvPr id="0" name=""/>
        <dsp:cNvSpPr/>
      </dsp:nvSpPr>
      <dsp:spPr>
        <a:xfrm>
          <a:off x="1525235" y="3778345"/>
          <a:ext cx="961065" cy="457379"/>
        </a:xfrm>
        <a:custGeom>
          <a:avLst/>
          <a:gdLst/>
          <a:ahLst/>
          <a:cxnLst/>
          <a:rect l="0" t="0" r="0" b="0"/>
          <a:pathLst>
            <a:path>
              <a:moveTo>
                <a:pt x="961065" y="0"/>
              </a:moveTo>
              <a:lnTo>
                <a:pt x="961065" y="311690"/>
              </a:lnTo>
              <a:lnTo>
                <a:pt x="0" y="311690"/>
              </a:lnTo>
              <a:lnTo>
                <a:pt x="0" y="457379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69291-E021-4DAE-9100-2953B279D389}">
      <dsp:nvSpPr>
        <dsp:cNvPr id="0" name=""/>
        <dsp:cNvSpPr/>
      </dsp:nvSpPr>
      <dsp:spPr>
        <a:xfrm>
          <a:off x="2486300" y="2708313"/>
          <a:ext cx="1921591" cy="457379"/>
        </a:xfrm>
        <a:custGeom>
          <a:avLst/>
          <a:gdLst/>
          <a:ahLst/>
          <a:cxnLst/>
          <a:rect l="0" t="0" r="0" b="0"/>
          <a:pathLst>
            <a:path>
              <a:moveTo>
                <a:pt x="1921591" y="0"/>
              </a:moveTo>
              <a:lnTo>
                <a:pt x="1921591" y="311690"/>
              </a:lnTo>
              <a:lnTo>
                <a:pt x="0" y="311690"/>
              </a:lnTo>
              <a:lnTo>
                <a:pt x="0" y="457379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BE969-0177-4277-845F-75C4B2E3AE5E}">
      <dsp:nvSpPr>
        <dsp:cNvPr id="0" name=""/>
        <dsp:cNvSpPr/>
      </dsp:nvSpPr>
      <dsp:spPr>
        <a:xfrm>
          <a:off x="4362171" y="1566829"/>
          <a:ext cx="91440" cy="4573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379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B40B9-015F-4788-9B25-376E3C7A714D}">
      <dsp:nvSpPr>
        <dsp:cNvPr id="0" name=""/>
        <dsp:cNvSpPr/>
      </dsp:nvSpPr>
      <dsp:spPr>
        <a:xfrm>
          <a:off x="4362171" y="526757"/>
          <a:ext cx="91440" cy="4573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379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6F839-5689-4D93-AE75-3760922888A0}">
      <dsp:nvSpPr>
        <dsp:cNvPr id="0" name=""/>
        <dsp:cNvSpPr/>
      </dsp:nvSpPr>
      <dsp:spPr>
        <a:xfrm>
          <a:off x="3621565" y="1885"/>
          <a:ext cx="1572651" cy="524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1A8F4-0128-48FA-AE22-08C9C790EE91}">
      <dsp:nvSpPr>
        <dsp:cNvPr id="0" name=""/>
        <dsp:cNvSpPr/>
      </dsp:nvSpPr>
      <dsp:spPr>
        <a:xfrm>
          <a:off x="3796304" y="167887"/>
          <a:ext cx="1572651" cy="524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FF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Phylum</a:t>
          </a:r>
          <a:r>
            <a:rPr lang="en-US" sz="1200" b="1" kern="1200" dirty="0" smtClean="0">
              <a:solidFill>
                <a:srgbClr val="0000FF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: </a:t>
          </a:r>
          <a:r>
            <a:rPr lang="en-US" sz="1200" b="1" kern="1200" dirty="0" err="1" smtClean="0">
              <a:solidFill>
                <a:srgbClr val="0000FF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Arthropoda</a:t>
          </a:r>
          <a:r>
            <a:rPr lang="en-US" sz="1200" kern="1200" dirty="0" smtClean="0">
              <a:solidFill>
                <a:srgbClr val="FF3300"/>
              </a:solidFill>
              <a:latin typeface="Arial" pitchFamily="34" charset="0"/>
              <a:ea typeface="SimSun" pitchFamily="2" charset="-122"/>
              <a:cs typeface="Arial" pitchFamily="34" charset="0"/>
            </a:rPr>
            <a:t> </a:t>
          </a:r>
          <a:endParaRPr lang="en-US" sz="1200" kern="1200" dirty="0"/>
        </a:p>
      </dsp:txBody>
      <dsp:txXfrm>
        <a:off x="3811677" y="183260"/>
        <a:ext cx="1541905" cy="494126"/>
      </dsp:txXfrm>
    </dsp:sp>
    <dsp:sp modelId="{FF08CBF4-9D61-4C9D-9071-1F79505D4BEF}">
      <dsp:nvSpPr>
        <dsp:cNvPr id="0" name=""/>
        <dsp:cNvSpPr/>
      </dsp:nvSpPr>
      <dsp:spPr>
        <a:xfrm>
          <a:off x="3621565" y="984136"/>
          <a:ext cx="1572651" cy="582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CE524-858B-428B-8CED-C6D2E99B8FA5}">
      <dsp:nvSpPr>
        <dsp:cNvPr id="0" name=""/>
        <dsp:cNvSpPr/>
      </dsp:nvSpPr>
      <dsp:spPr>
        <a:xfrm>
          <a:off x="3796304" y="1150138"/>
          <a:ext cx="1572651" cy="5826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Class: </a:t>
          </a:r>
          <a:r>
            <a:rPr lang="en-US" sz="1200" b="1" kern="1200" dirty="0" err="1" smtClean="0"/>
            <a:t>Arachnida</a:t>
          </a:r>
          <a:endParaRPr lang="en-US" sz="1200" kern="1200" dirty="0"/>
        </a:p>
      </dsp:txBody>
      <dsp:txXfrm>
        <a:off x="3813370" y="1167204"/>
        <a:ext cx="1538519" cy="548560"/>
      </dsp:txXfrm>
    </dsp:sp>
    <dsp:sp modelId="{9E1B4960-49A0-4935-97A1-CA68EF75427E}">
      <dsp:nvSpPr>
        <dsp:cNvPr id="0" name=""/>
        <dsp:cNvSpPr/>
      </dsp:nvSpPr>
      <dsp:spPr>
        <a:xfrm>
          <a:off x="3585237" y="2024209"/>
          <a:ext cx="1645308" cy="684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149419-0EFA-4C3E-8AFA-89BF06605662}">
      <dsp:nvSpPr>
        <dsp:cNvPr id="0" name=""/>
        <dsp:cNvSpPr/>
      </dsp:nvSpPr>
      <dsp:spPr>
        <a:xfrm>
          <a:off x="3759976" y="2190211"/>
          <a:ext cx="1645308" cy="684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Order: </a:t>
          </a:r>
          <a:r>
            <a:rPr lang="en-US" sz="1200" b="1" kern="1200" dirty="0" err="1" smtClean="0"/>
            <a:t>Acarina</a:t>
          </a: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 (ticks and mites)</a:t>
          </a:r>
          <a:endParaRPr lang="en-US" sz="1200" kern="1200" dirty="0"/>
        </a:p>
      </dsp:txBody>
      <dsp:txXfrm>
        <a:off x="3780013" y="2210248"/>
        <a:ext cx="1605234" cy="644030"/>
      </dsp:txXfrm>
    </dsp:sp>
    <dsp:sp modelId="{F8D0197E-E556-49FC-9EBC-CCEC087BAF72}">
      <dsp:nvSpPr>
        <dsp:cNvPr id="0" name=""/>
        <dsp:cNvSpPr/>
      </dsp:nvSpPr>
      <dsp:spPr>
        <a:xfrm>
          <a:off x="1741067" y="3165693"/>
          <a:ext cx="1490465" cy="612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CE87F-17CE-472B-B670-4BC47F7B81B2}">
      <dsp:nvSpPr>
        <dsp:cNvPr id="0" name=""/>
        <dsp:cNvSpPr/>
      </dsp:nvSpPr>
      <dsp:spPr>
        <a:xfrm>
          <a:off x="1915806" y="3331695"/>
          <a:ext cx="1490465" cy="6126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Sub-order: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 </a:t>
          </a:r>
          <a:r>
            <a:rPr lang="en-US" sz="1200" b="1" kern="1200" dirty="0" err="1" smtClean="0"/>
            <a:t>Ixodidea</a:t>
          </a:r>
          <a:r>
            <a:rPr lang="en-US" sz="1200" b="1" kern="1200" dirty="0" smtClean="0"/>
            <a:t> </a:t>
          </a:r>
          <a:endParaRPr lang="en-US" sz="1200" kern="1200" dirty="0"/>
        </a:p>
      </dsp:txBody>
      <dsp:txXfrm>
        <a:off x="1933750" y="3349639"/>
        <a:ext cx="1454577" cy="576763"/>
      </dsp:txXfrm>
    </dsp:sp>
    <dsp:sp modelId="{C1C06D77-E32E-4432-BF81-EAE4D3CF8542}">
      <dsp:nvSpPr>
        <dsp:cNvPr id="0" name=""/>
        <dsp:cNvSpPr/>
      </dsp:nvSpPr>
      <dsp:spPr>
        <a:xfrm>
          <a:off x="738909" y="4235724"/>
          <a:ext cx="1572651" cy="998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71132-DAB7-4B1C-BB05-63A9FD58B747}">
      <dsp:nvSpPr>
        <dsp:cNvPr id="0" name=""/>
        <dsp:cNvSpPr/>
      </dsp:nvSpPr>
      <dsp:spPr>
        <a:xfrm>
          <a:off x="913648" y="4401726"/>
          <a:ext cx="1572651" cy="998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Family: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 </a:t>
          </a:r>
          <a:r>
            <a:rPr lang="en-US" sz="1200" b="1" kern="1200" dirty="0" err="1" smtClean="0"/>
            <a:t>Ixodidae</a:t>
          </a:r>
          <a:r>
            <a:rPr lang="en-US" sz="1200" b="1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(Hard ticks)</a:t>
          </a:r>
          <a:endParaRPr lang="en-US" sz="1200" kern="1200" dirty="0"/>
        </a:p>
      </dsp:txBody>
      <dsp:txXfrm>
        <a:off x="942897" y="4430975"/>
        <a:ext cx="1514153" cy="940135"/>
      </dsp:txXfrm>
    </dsp:sp>
    <dsp:sp modelId="{F3BD5F78-9378-4D8F-971E-B67BDC7C307A}">
      <dsp:nvSpPr>
        <dsp:cNvPr id="0" name=""/>
        <dsp:cNvSpPr/>
      </dsp:nvSpPr>
      <dsp:spPr>
        <a:xfrm>
          <a:off x="2661039" y="4235724"/>
          <a:ext cx="1572651" cy="998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F19546-D812-4E42-8027-BC6FFDCE7E0A}">
      <dsp:nvSpPr>
        <dsp:cNvPr id="0" name=""/>
        <dsp:cNvSpPr/>
      </dsp:nvSpPr>
      <dsp:spPr>
        <a:xfrm>
          <a:off x="2835778" y="4401726"/>
          <a:ext cx="1572651" cy="998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Family: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Argasidae</a:t>
          </a:r>
          <a:r>
            <a:rPr lang="en-US" sz="1200" b="1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(Soft ticks)</a:t>
          </a:r>
          <a:endParaRPr lang="en-US" sz="1200" kern="1200" dirty="0"/>
        </a:p>
      </dsp:txBody>
      <dsp:txXfrm>
        <a:off x="2865027" y="4430975"/>
        <a:ext cx="1514153" cy="940135"/>
      </dsp:txXfrm>
    </dsp:sp>
    <dsp:sp modelId="{7430E25B-702A-4D81-B9A9-5495CB889C6B}">
      <dsp:nvSpPr>
        <dsp:cNvPr id="0" name=""/>
        <dsp:cNvSpPr/>
      </dsp:nvSpPr>
      <dsp:spPr>
        <a:xfrm>
          <a:off x="5567659" y="3133916"/>
          <a:ext cx="1488310" cy="6123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16171-E7A8-42C7-B822-70E219A4B4C6}">
      <dsp:nvSpPr>
        <dsp:cNvPr id="0" name=""/>
        <dsp:cNvSpPr/>
      </dsp:nvSpPr>
      <dsp:spPr>
        <a:xfrm>
          <a:off x="5742398" y="3299918"/>
          <a:ext cx="1488310" cy="612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0000"/>
              </a:solidFill>
            </a:rPr>
            <a:t>Sub-order: </a:t>
          </a:r>
          <a:r>
            <a:rPr lang="en-US" sz="1200" b="1" kern="1200" dirty="0" err="1" smtClean="0">
              <a:solidFill>
                <a:srgbClr val="000000"/>
              </a:solidFill>
            </a:rPr>
            <a:t>Sarcoptiforms</a:t>
          </a:r>
          <a:r>
            <a:rPr lang="en-US" sz="1200" b="1" kern="1200" dirty="0" smtClean="0">
              <a:solidFill>
                <a:srgbClr val="000000"/>
              </a:solidFill>
            </a:rPr>
            <a:t> </a:t>
          </a:r>
          <a:endParaRPr lang="en-US" sz="1200" kern="1200" dirty="0"/>
        </a:p>
      </dsp:txBody>
      <dsp:txXfrm>
        <a:off x="5760334" y="3317854"/>
        <a:ext cx="1452438" cy="576520"/>
      </dsp:txXfrm>
    </dsp:sp>
    <dsp:sp modelId="{602F3F67-7726-4BB4-B445-0D7E98039062}">
      <dsp:nvSpPr>
        <dsp:cNvPr id="0" name=""/>
        <dsp:cNvSpPr/>
      </dsp:nvSpPr>
      <dsp:spPr>
        <a:xfrm>
          <a:off x="4583169" y="4235465"/>
          <a:ext cx="1572651" cy="998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7070D-5347-4C4E-A488-C5CCFFFAF5B6}">
      <dsp:nvSpPr>
        <dsp:cNvPr id="0" name=""/>
        <dsp:cNvSpPr/>
      </dsp:nvSpPr>
      <dsp:spPr>
        <a:xfrm>
          <a:off x="4757908" y="4401467"/>
          <a:ext cx="1572651" cy="998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Family: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 </a:t>
          </a:r>
          <a:r>
            <a:rPr lang="en-US" sz="1200" b="1" kern="1200" dirty="0" err="1" smtClean="0"/>
            <a:t>Sarcoptidae</a:t>
          </a:r>
          <a:endParaRPr lang="en-US" sz="1200" b="1" kern="1200" dirty="0" smtClean="0"/>
        </a:p>
      </dsp:txBody>
      <dsp:txXfrm>
        <a:off x="4787157" y="4430716"/>
        <a:ext cx="1514153" cy="940135"/>
      </dsp:txXfrm>
    </dsp:sp>
    <dsp:sp modelId="{8A158ADA-8066-4D6C-9985-AE3F04D6420A}">
      <dsp:nvSpPr>
        <dsp:cNvPr id="0" name=""/>
        <dsp:cNvSpPr/>
      </dsp:nvSpPr>
      <dsp:spPr>
        <a:xfrm>
          <a:off x="4583169" y="5691478"/>
          <a:ext cx="1572651" cy="998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965D3-CC6D-4F38-911F-0C932D9C5E02}">
      <dsp:nvSpPr>
        <dsp:cNvPr id="0" name=""/>
        <dsp:cNvSpPr/>
      </dsp:nvSpPr>
      <dsp:spPr>
        <a:xfrm>
          <a:off x="4757908" y="5857480"/>
          <a:ext cx="1572651" cy="998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Specie: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Sarcoptes</a:t>
          </a:r>
          <a:r>
            <a:rPr lang="en-US" sz="1200" b="1" kern="1200" dirty="0" smtClean="0"/>
            <a:t>. </a:t>
          </a:r>
          <a:r>
            <a:rPr lang="en-US" sz="1200" b="1" kern="1200" dirty="0" err="1" smtClean="0"/>
            <a:t>scabiei</a:t>
          </a:r>
          <a:endParaRPr lang="en-US" sz="1200" b="1" kern="1200" dirty="0"/>
        </a:p>
      </dsp:txBody>
      <dsp:txXfrm>
        <a:off x="4787157" y="5886729"/>
        <a:ext cx="1514153" cy="940135"/>
      </dsp:txXfrm>
    </dsp:sp>
    <dsp:sp modelId="{93B7AA91-1360-4CF0-B3C6-60D60F270E68}">
      <dsp:nvSpPr>
        <dsp:cNvPr id="0" name=""/>
        <dsp:cNvSpPr/>
      </dsp:nvSpPr>
      <dsp:spPr>
        <a:xfrm>
          <a:off x="6505299" y="4235465"/>
          <a:ext cx="1572651" cy="998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BE437-82EA-44D1-A322-768FB8738F5D}">
      <dsp:nvSpPr>
        <dsp:cNvPr id="0" name=""/>
        <dsp:cNvSpPr/>
      </dsp:nvSpPr>
      <dsp:spPr>
        <a:xfrm>
          <a:off x="6680038" y="4401467"/>
          <a:ext cx="1572651" cy="998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Family: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 </a:t>
          </a:r>
          <a:r>
            <a:rPr lang="en-US" sz="1200" b="1" kern="1200" dirty="0" err="1" smtClean="0"/>
            <a:t>Psoroptidae</a:t>
          </a:r>
          <a:endParaRPr lang="en-US" sz="1200" b="1" kern="1200" dirty="0" smtClean="0"/>
        </a:p>
      </dsp:txBody>
      <dsp:txXfrm>
        <a:off x="6709287" y="4430716"/>
        <a:ext cx="1514153" cy="940135"/>
      </dsp:txXfrm>
    </dsp:sp>
    <dsp:sp modelId="{E21BD7DA-7CDC-47D0-AF1B-218E7B480F8D}">
      <dsp:nvSpPr>
        <dsp:cNvPr id="0" name=""/>
        <dsp:cNvSpPr/>
      </dsp:nvSpPr>
      <dsp:spPr>
        <a:xfrm>
          <a:off x="6505299" y="5691478"/>
          <a:ext cx="1572651" cy="9986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7959F-666C-415D-B90C-7AA2C85A83D4}">
      <dsp:nvSpPr>
        <dsp:cNvPr id="0" name=""/>
        <dsp:cNvSpPr/>
      </dsp:nvSpPr>
      <dsp:spPr>
        <a:xfrm>
          <a:off x="6680038" y="5857480"/>
          <a:ext cx="1572651" cy="998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Specie: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Psoroptes</a:t>
          </a:r>
          <a:r>
            <a:rPr lang="en-US" sz="1200" b="1" kern="1200" dirty="0" smtClean="0"/>
            <a:t>. </a:t>
          </a:r>
          <a:r>
            <a:rPr lang="en-US" sz="1200" b="1" kern="1200" dirty="0" err="1" smtClean="0"/>
            <a:t>equi</a:t>
          </a:r>
          <a:endParaRPr lang="en-US" sz="1200" b="1" kern="1200" dirty="0"/>
        </a:p>
      </dsp:txBody>
      <dsp:txXfrm>
        <a:off x="6709287" y="5886729"/>
        <a:ext cx="1514153" cy="940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FE7A4-94EB-41E2-82E5-D53E9F82D0E3}">
      <dsp:nvSpPr>
        <dsp:cNvPr id="0" name=""/>
        <dsp:cNvSpPr/>
      </dsp:nvSpPr>
      <dsp:spPr>
        <a:xfrm>
          <a:off x="3413776" y="113849"/>
          <a:ext cx="930703" cy="927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Ticks</a:t>
          </a:r>
        </a:p>
      </dsp:txBody>
      <dsp:txXfrm>
        <a:off x="3440946" y="141019"/>
        <a:ext cx="876363" cy="873298"/>
      </dsp:txXfrm>
    </dsp:sp>
    <dsp:sp modelId="{85209C2B-39A1-4986-9791-C06210480C80}">
      <dsp:nvSpPr>
        <dsp:cNvPr id="0" name=""/>
        <dsp:cNvSpPr/>
      </dsp:nvSpPr>
      <dsp:spPr>
        <a:xfrm>
          <a:off x="1494862" y="1041487"/>
          <a:ext cx="2384265" cy="454804"/>
        </a:xfrm>
        <a:custGeom>
          <a:avLst/>
          <a:gdLst/>
          <a:ahLst/>
          <a:cxnLst/>
          <a:rect l="0" t="0" r="0" b="0"/>
          <a:pathLst>
            <a:path>
              <a:moveTo>
                <a:pt x="2384265" y="0"/>
              </a:moveTo>
              <a:lnTo>
                <a:pt x="2384265" y="227402"/>
              </a:lnTo>
              <a:lnTo>
                <a:pt x="0" y="227402"/>
              </a:lnTo>
              <a:lnTo>
                <a:pt x="0" y="45480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C9AB8-94A4-4EF8-AF23-3C82E83A457A}">
      <dsp:nvSpPr>
        <dsp:cNvPr id="0" name=""/>
        <dsp:cNvSpPr/>
      </dsp:nvSpPr>
      <dsp:spPr>
        <a:xfrm>
          <a:off x="838195" y="1496292"/>
          <a:ext cx="1313335" cy="549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Larva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854299" y="1512396"/>
        <a:ext cx="1281127" cy="517629"/>
      </dsp:txXfrm>
    </dsp:sp>
    <dsp:sp modelId="{406113C3-9CF7-48BC-BA9A-743B4A30888C}">
      <dsp:nvSpPr>
        <dsp:cNvPr id="0" name=""/>
        <dsp:cNvSpPr/>
      </dsp:nvSpPr>
      <dsp:spPr>
        <a:xfrm>
          <a:off x="1435872" y="2046129"/>
          <a:ext cx="91440" cy="364566"/>
        </a:xfrm>
        <a:custGeom>
          <a:avLst/>
          <a:gdLst/>
          <a:ahLst/>
          <a:cxnLst/>
          <a:rect l="0" t="0" r="0" b="0"/>
          <a:pathLst>
            <a:path>
              <a:moveTo>
                <a:pt x="58990" y="0"/>
              </a:moveTo>
              <a:lnTo>
                <a:pt x="58990" y="182283"/>
              </a:lnTo>
              <a:lnTo>
                <a:pt x="45720" y="182283"/>
              </a:lnTo>
              <a:lnTo>
                <a:pt x="45720" y="364566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1B853-F01A-415A-B30D-848071F3D6FA}">
      <dsp:nvSpPr>
        <dsp:cNvPr id="0" name=""/>
        <dsp:cNvSpPr/>
      </dsp:nvSpPr>
      <dsp:spPr>
        <a:xfrm>
          <a:off x="944338" y="2410695"/>
          <a:ext cx="1074506" cy="916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 pairs of legs</a:t>
          </a:r>
          <a:endParaRPr lang="en-US" sz="2000" kern="1200" dirty="0"/>
        </a:p>
      </dsp:txBody>
      <dsp:txXfrm>
        <a:off x="971196" y="2437553"/>
        <a:ext cx="1020790" cy="863267"/>
      </dsp:txXfrm>
    </dsp:sp>
    <dsp:sp modelId="{5F95E5A7-4283-4479-8F0A-490213F84DCC}">
      <dsp:nvSpPr>
        <dsp:cNvPr id="0" name=""/>
        <dsp:cNvSpPr/>
      </dsp:nvSpPr>
      <dsp:spPr>
        <a:xfrm>
          <a:off x="838195" y="3327679"/>
          <a:ext cx="643397" cy="454616"/>
        </a:xfrm>
        <a:custGeom>
          <a:avLst/>
          <a:gdLst/>
          <a:ahLst/>
          <a:cxnLst/>
          <a:rect l="0" t="0" r="0" b="0"/>
          <a:pathLst>
            <a:path>
              <a:moveTo>
                <a:pt x="643397" y="0"/>
              </a:moveTo>
              <a:lnTo>
                <a:pt x="643397" y="227308"/>
              </a:lnTo>
              <a:lnTo>
                <a:pt x="0" y="227308"/>
              </a:lnTo>
              <a:lnTo>
                <a:pt x="0" y="454616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74BB11-FC4F-4BFE-9CAF-E8D2A687ECBA}">
      <dsp:nvSpPr>
        <dsp:cNvPr id="0" name=""/>
        <dsp:cNvSpPr/>
      </dsp:nvSpPr>
      <dsp:spPr>
        <a:xfrm>
          <a:off x="380998" y="3782296"/>
          <a:ext cx="914393" cy="9144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Hard tick </a:t>
          </a:r>
          <a:endParaRPr lang="en-US" sz="1500" kern="1200" dirty="0"/>
        </a:p>
      </dsp:txBody>
      <dsp:txXfrm>
        <a:off x="407780" y="3809078"/>
        <a:ext cx="860829" cy="860839"/>
      </dsp:txXfrm>
    </dsp:sp>
    <dsp:sp modelId="{763B0381-9C5A-4C24-8C6F-552A3D254962}">
      <dsp:nvSpPr>
        <dsp:cNvPr id="0" name=""/>
        <dsp:cNvSpPr/>
      </dsp:nvSpPr>
      <dsp:spPr>
        <a:xfrm>
          <a:off x="1481592" y="3327679"/>
          <a:ext cx="906355" cy="454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308"/>
              </a:lnTo>
              <a:lnTo>
                <a:pt x="906355" y="227308"/>
              </a:lnTo>
              <a:lnTo>
                <a:pt x="906355" y="454616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1E011-DB5F-40AC-8490-37CEA13E7FEC}">
      <dsp:nvSpPr>
        <dsp:cNvPr id="0" name=""/>
        <dsp:cNvSpPr/>
      </dsp:nvSpPr>
      <dsp:spPr>
        <a:xfrm>
          <a:off x="1930751" y="3782296"/>
          <a:ext cx="914393" cy="9144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Soft  tick </a:t>
          </a:r>
          <a:endParaRPr lang="en-US" sz="1500" kern="1200" dirty="0"/>
        </a:p>
      </dsp:txBody>
      <dsp:txXfrm>
        <a:off x="1957533" y="3809078"/>
        <a:ext cx="860829" cy="860839"/>
      </dsp:txXfrm>
    </dsp:sp>
    <dsp:sp modelId="{BB849DD5-D4F7-43A6-A27A-579A540A5310}">
      <dsp:nvSpPr>
        <dsp:cNvPr id="0" name=""/>
        <dsp:cNvSpPr/>
      </dsp:nvSpPr>
      <dsp:spPr>
        <a:xfrm>
          <a:off x="3879128" y="1041487"/>
          <a:ext cx="4331409" cy="434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312"/>
              </a:lnTo>
              <a:lnTo>
                <a:pt x="4331409" y="217312"/>
              </a:lnTo>
              <a:lnTo>
                <a:pt x="4331409" y="43462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4B1854-E785-465B-BF88-D64F1023BB14}">
      <dsp:nvSpPr>
        <dsp:cNvPr id="0" name=""/>
        <dsp:cNvSpPr/>
      </dsp:nvSpPr>
      <dsp:spPr>
        <a:xfrm>
          <a:off x="7618126" y="1476111"/>
          <a:ext cx="1184825" cy="45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Adult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7631488" y="1489473"/>
        <a:ext cx="1158101" cy="429490"/>
      </dsp:txXfrm>
    </dsp:sp>
    <dsp:sp modelId="{5F07F446-7AB1-4DE9-9A4E-DC4BD226C2FB}">
      <dsp:nvSpPr>
        <dsp:cNvPr id="0" name=""/>
        <dsp:cNvSpPr/>
      </dsp:nvSpPr>
      <dsp:spPr>
        <a:xfrm>
          <a:off x="8147411" y="1932326"/>
          <a:ext cx="91440" cy="292451"/>
        </a:xfrm>
        <a:custGeom>
          <a:avLst/>
          <a:gdLst/>
          <a:ahLst/>
          <a:cxnLst/>
          <a:rect l="0" t="0" r="0" b="0"/>
          <a:pathLst>
            <a:path>
              <a:moveTo>
                <a:pt x="63127" y="0"/>
              </a:moveTo>
              <a:lnTo>
                <a:pt x="63127" y="146225"/>
              </a:lnTo>
              <a:lnTo>
                <a:pt x="45720" y="146225"/>
              </a:lnTo>
              <a:lnTo>
                <a:pt x="45720" y="292451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974998-CE0B-4FB6-B79E-12987FB16932}">
      <dsp:nvSpPr>
        <dsp:cNvPr id="0" name=""/>
        <dsp:cNvSpPr/>
      </dsp:nvSpPr>
      <dsp:spPr>
        <a:xfrm>
          <a:off x="7674053" y="2224777"/>
          <a:ext cx="1038156" cy="8418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4 pairs of legs</a:t>
          </a:r>
          <a:endParaRPr lang="en-US" sz="2000" kern="1200" dirty="0"/>
        </a:p>
      </dsp:txBody>
      <dsp:txXfrm>
        <a:off x="7698711" y="2249435"/>
        <a:ext cx="988840" cy="792565"/>
      </dsp:txXfrm>
    </dsp:sp>
    <dsp:sp modelId="{98385595-DE7A-4CE9-AE23-655D111CDD51}">
      <dsp:nvSpPr>
        <dsp:cNvPr id="0" name=""/>
        <dsp:cNvSpPr/>
      </dsp:nvSpPr>
      <dsp:spPr>
        <a:xfrm>
          <a:off x="6027714" y="3066658"/>
          <a:ext cx="2165417" cy="487028"/>
        </a:xfrm>
        <a:custGeom>
          <a:avLst/>
          <a:gdLst/>
          <a:ahLst/>
          <a:cxnLst/>
          <a:rect l="0" t="0" r="0" b="0"/>
          <a:pathLst>
            <a:path>
              <a:moveTo>
                <a:pt x="2165417" y="0"/>
              </a:moveTo>
              <a:lnTo>
                <a:pt x="2165417" y="243514"/>
              </a:lnTo>
              <a:lnTo>
                <a:pt x="0" y="243514"/>
              </a:lnTo>
              <a:lnTo>
                <a:pt x="0" y="487028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EF472E-09A1-49F4-B7F5-64B0A520907A}">
      <dsp:nvSpPr>
        <dsp:cNvPr id="0" name=""/>
        <dsp:cNvSpPr/>
      </dsp:nvSpPr>
      <dsp:spPr>
        <a:xfrm>
          <a:off x="5560983" y="3553687"/>
          <a:ext cx="933461" cy="930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Hard tick  </a:t>
          </a:r>
          <a:endParaRPr lang="en-US" sz="1500" kern="1200" dirty="0"/>
        </a:p>
      </dsp:txBody>
      <dsp:txXfrm>
        <a:off x="5588232" y="3580936"/>
        <a:ext cx="878963" cy="875866"/>
      </dsp:txXfrm>
    </dsp:sp>
    <dsp:sp modelId="{CE5B97A2-12A2-48CF-97BD-614E2F5CB012}">
      <dsp:nvSpPr>
        <dsp:cNvPr id="0" name=""/>
        <dsp:cNvSpPr/>
      </dsp:nvSpPr>
      <dsp:spPr>
        <a:xfrm>
          <a:off x="4339259" y="4484052"/>
          <a:ext cx="1688455" cy="462805"/>
        </a:xfrm>
        <a:custGeom>
          <a:avLst/>
          <a:gdLst/>
          <a:ahLst/>
          <a:cxnLst/>
          <a:rect l="0" t="0" r="0" b="0"/>
          <a:pathLst>
            <a:path>
              <a:moveTo>
                <a:pt x="1688455" y="0"/>
              </a:moveTo>
              <a:lnTo>
                <a:pt x="1688455" y="231402"/>
              </a:lnTo>
              <a:lnTo>
                <a:pt x="0" y="231402"/>
              </a:lnTo>
              <a:lnTo>
                <a:pt x="0" y="462805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AD25C-8072-4D72-B6E9-EB60BA07DE07}">
      <dsp:nvSpPr>
        <dsp:cNvPr id="0" name=""/>
        <dsp:cNvSpPr/>
      </dsp:nvSpPr>
      <dsp:spPr>
        <a:xfrm>
          <a:off x="3364089" y="4946858"/>
          <a:ext cx="1950340" cy="15466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Female </a:t>
          </a:r>
          <a:r>
            <a:rPr lang="en-US" sz="1500" b="1" u="sng" kern="1200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partially covered by </a:t>
          </a:r>
          <a:r>
            <a:rPr lang="en-US" sz="1500" b="1" u="sng" kern="1200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Scutum</a:t>
          </a:r>
          <a:r>
            <a:rPr lang="en-US" sz="1500" b="1" kern="1200" dirty="0" smtClean="0"/>
            <a:t> </a:t>
          </a:r>
          <a:endParaRPr lang="en-US" sz="1500" b="1" kern="1200" dirty="0"/>
        </a:p>
      </dsp:txBody>
      <dsp:txXfrm>
        <a:off x="3409388" y="4992157"/>
        <a:ext cx="1859742" cy="1456026"/>
      </dsp:txXfrm>
    </dsp:sp>
    <dsp:sp modelId="{4952FEFB-0883-47E0-8C45-58430D20FB36}">
      <dsp:nvSpPr>
        <dsp:cNvPr id="0" name=""/>
        <dsp:cNvSpPr/>
      </dsp:nvSpPr>
      <dsp:spPr>
        <a:xfrm>
          <a:off x="6027714" y="4484052"/>
          <a:ext cx="566623" cy="462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02"/>
              </a:lnTo>
              <a:lnTo>
                <a:pt x="566623" y="231402"/>
              </a:lnTo>
              <a:lnTo>
                <a:pt x="566623" y="462805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B7BC6-D323-4A7B-918E-53E174F9E096}">
      <dsp:nvSpPr>
        <dsp:cNvPr id="0" name=""/>
        <dsp:cNvSpPr/>
      </dsp:nvSpPr>
      <dsp:spPr>
        <a:xfrm>
          <a:off x="5632493" y="4946858"/>
          <a:ext cx="1923688" cy="1495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Male </a:t>
          </a:r>
          <a:r>
            <a:rPr lang="en-US" sz="1500" u="sng" kern="1200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Scutum</a:t>
          </a:r>
          <a:r>
            <a:rPr lang="en-US" sz="1500" u="sng" kern="1200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 cover all the body</a:t>
          </a:r>
          <a:r>
            <a:rPr lang="en-US" sz="1500" kern="1200" dirty="0" smtClean="0"/>
            <a:t> </a:t>
          </a:r>
          <a:endParaRPr lang="en-US" sz="1500" kern="1200" dirty="0"/>
        </a:p>
      </dsp:txBody>
      <dsp:txXfrm>
        <a:off x="5676306" y="4990671"/>
        <a:ext cx="1836062" cy="1408254"/>
      </dsp:txXfrm>
    </dsp:sp>
    <dsp:sp modelId="{155A249C-6183-4C90-8176-60DF4AD7F946}">
      <dsp:nvSpPr>
        <dsp:cNvPr id="0" name=""/>
        <dsp:cNvSpPr/>
      </dsp:nvSpPr>
      <dsp:spPr>
        <a:xfrm>
          <a:off x="8193131" y="3066658"/>
          <a:ext cx="331275" cy="519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579"/>
              </a:lnTo>
              <a:lnTo>
                <a:pt x="331275" y="259579"/>
              </a:lnTo>
              <a:lnTo>
                <a:pt x="331275" y="519159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213C5B-276B-4951-9D99-24BFB688B0AE}">
      <dsp:nvSpPr>
        <dsp:cNvPr id="0" name=""/>
        <dsp:cNvSpPr/>
      </dsp:nvSpPr>
      <dsp:spPr>
        <a:xfrm>
          <a:off x="8057214" y="3585817"/>
          <a:ext cx="934385" cy="930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Soft  tick  </a:t>
          </a:r>
          <a:endParaRPr lang="en-US" sz="1500" kern="1200" dirty="0"/>
        </a:p>
      </dsp:txBody>
      <dsp:txXfrm>
        <a:off x="8084463" y="3613066"/>
        <a:ext cx="879887" cy="875866"/>
      </dsp:txXfrm>
    </dsp:sp>
    <dsp:sp modelId="{216C3F6F-E7D7-44F8-AADD-8CF4716882EE}">
      <dsp:nvSpPr>
        <dsp:cNvPr id="0" name=""/>
        <dsp:cNvSpPr/>
      </dsp:nvSpPr>
      <dsp:spPr>
        <a:xfrm>
          <a:off x="8326471" y="4516182"/>
          <a:ext cx="197935" cy="430675"/>
        </a:xfrm>
        <a:custGeom>
          <a:avLst/>
          <a:gdLst/>
          <a:ahLst/>
          <a:cxnLst/>
          <a:rect l="0" t="0" r="0" b="0"/>
          <a:pathLst>
            <a:path>
              <a:moveTo>
                <a:pt x="197935" y="0"/>
              </a:moveTo>
              <a:lnTo>
                <a:pt x="197935" y="215337"/>
              </a:lnTo>
              <a:lnTo>
                <a:pt x="0" y="215337"/>
              </a:lnTo>
              <a:lnTo>
                <a:pt x="0" y="430675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303B0-E2B8-4B2F-A1EE-6039BAEF7790}">
      <dsp:nvSpPr>
        <dsp:cNvPr id="0" name=""/>
        <dsp:cNvSpPr/>
      </dsp:nvSpPr>
      <dsp:spPr>
        <a:xfrm>
          <a:off x="7661342" y="4946858"/>
          <a:ext cx="1330257" cy="1410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Adult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u="sng" kern="1200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mammalited</a:t>
          </a:r>
          <a:r>
            <a:rPr lang="en-US" sz="1500" u="sng" kern="1200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  &amp; </a:t>
          </a:r>
          <a:r>
            <a:rPr lang="en-US" sz="1500" b="1" u="sng" kern="1200" dirty="0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no </a:t>
          </a:r>
          <a:r>
            <a:rPr lang="en-US" sz="1500" b="1" u="sng" kern="1200" dirty="0" err="1" smtClean="0">
              <a:solidFill>
                <a:srgbClr val="00B0F0"/>
              </a:solidFill>
              <a:latin typeface="Andalus" pitchFamily="18" charset="-78"/>
              <a:cs typeface="Andalus" pitchFamily="18" charset="-78"/>
            </a:rPr>
            <a:t>scutum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700304" y="4985820"/>
        <a:ext cx="1252333" cy="1332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35D90-6FD8-47F2-BCFA-493549DD2736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A5F98-D1EE-4C4B-AABA-D017FC34C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0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A5F98-D1EE-4C4B-AABA-D017FC34CE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28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A5F98-D1EE-4C4B-AABA-D017FC34CE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65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8A7B1-885F-4756-BA76-E3780571E2EF}" type="datetime1">
              <a:rPr lang="en-US" smtClean="0"/>
              <a:t>3/22/2020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BF81F-AEDE-45AF-AEC5-3DA6BC6FAC69}" type="datetime1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785B-FD10-47E0-B16A-2044FCF0B866}" type="datetime1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221C1-DF97-4C17-BCC0-AB325C1EB4BB}" type="datetime1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33429-C3AE-422E-8977-1704B7F19E9C}" type="datetime1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A62EA-4841-4E35-B1FA-DA66DBB383D8}" type="datetime1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848C-C77B-4CCB-B445-B8ECEA7CCDA1}" type="datetime1">
              <a:rPr lang="en-US" smtClean="0"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5AF2-41A5-4CC1-B799-6F5389E6B3E9}" type="datetime1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D1E75-268A-4E1B-9978-9BAAD01FD7F5}" type="datetime1">
              <a:rPr lang="en-US" smtClean="0"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09FB-A7AD-49A1-B36E-BC8063B336EC}" type="datetime1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9121-AA5B-46D5-A335-0B1E96184106}" type="datetime1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B84DE99-D8F7-404C-A98E-A5269D4D95BF}" type="datetime1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FD1A4DC-9282-4F5D-9CA9-199BEC50A72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491" y="152400"/>
            <a:ext cx="8686800" cy="39624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  <a:latin typeface="Bodoni MT Poster Compressed" pitchFamily="18" charset="0"/>
              </a:rPr>
              <a:t>Department of parasitology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000" b="1" dirty="0" smtClean="0">
                <a:solidFill>
                  <a:srgbClr val="0070C0"/>
                </a:solidFill>
                <a:latin typeface="Monotype Corsiva" pitchFamily="66" charset="0"/>
              </a:rPr>
              <a:t>Practical sections of parasitology</a:t>
            </a:r>
            <a:endParaRPr lang="en-US" sz="6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7</a:t>
            </a:r>
            <a:r>
              <a:rPr lang="en-US" b="1" baseline="30000" dirty="0" smtClean="0">
                <a:solidFill>
                  <a:srgbClr val="00B050"/>
                </a:solidFill>
              </a:rPr>
              <a:t>th</a:t>
            </a:r>
            <a:r>
              <a:rPr lang="en-US" b="1" dirty="0" smtClean="0">
                <a:solidFill>
                  <a:srgbClr val="00B050"/>
                </a:solidFill>
              </a:rPr>
              <a:t>  Week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24-3-2020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図 119" descr="شعار الكلية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8109"/>
            <a:ext cx="1627350" cy="9144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42" y="217474"/>
            <a:ext cx="1733258" cy="974651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8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"/>
    </mc:Choice>
    <mc:Fallback xmlns="">
      <p:transition spd="slow" advTm="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67818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4-Hard tick  (Male)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47800"/>
            <a:ext cx="82677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  </a:t>
            </a:r>
            <a:r>
              <a:rPr lang="en-US" sz="2400" b="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*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Similar to female but;    </a:t>
            </a:r>
            <a:r>
              <a:rPr lang="en-US" sz="20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smaller in size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The  </a:t>
            </a:r>
            <a:r>
              <a:rPr lang="en-US" sz="2400" u="sng" dirty="0" err="1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Scutum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cover all the body.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Eye located on the lateral marginal.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Have 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4 pairs of legs with </a:t>
            </a:r>
            <a:r>
              <a:rPr lang="en-US" sz="2400" u="sng" dirty="0" err="1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pulivilli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29449"/>
            <a:ext cx="8077200" cy="26765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340475"/>
            <a:ext cx="2847975" cy="365125"/>
          </a:xfrm>
        </p:spPr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6"/>
    </mc:Choice>
    <mc:Fallback xmlns="">
      <p:transition spd="slow" advTm="30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4" x="3259138" y="1401763"/>
          <p14:tracePt t="4906" x="3251200" y="1401763"/>
          <p14:tracePt t="4920" x="3224213" y="1401763"/>
          <p14:tracePt t="4937" x="3160713" y="1401763"/>
          <p14:tracePt t="4953" x="3152775" y="1401763"/>
          <p14:tracePt t="4987" x="3125788" y="1419225"/>
          <p14:tracePt t="5003" x="3108325" y="1438275"/>
          <p14:tracePt t="5020" x="3108325" y="1482725"/>
          <p14:tracePt t="5036" x="3108325" y="1500188"/>
          <p14:tracePt t="5053" x="3108325" y="1517650"/>
          <p14:tracePt t="5120" x="3108325" y="1527175"/>
          <p14:tracePt t="5140" x="3108325" y="1536700"/>
          <p14:tracePt t="5148" x="3125788" y="1544638"/>
          <p14:tracePt t="5158" x="3152775" y="1562100"/>
          <p14:tracePt t="5170" x="3197225" y="1589088"/>
          <p14:tracePt t="5186" x="3224213" y="1608138"/>
          <p14:tracePt t="5203" x="3313113" y="1643063"/>
          <p14:tracePt t="5220" x="3411538" y="1679575"/>
          <p14:tracePt t="5236" x="3446463" y="1697038"/>
          <p14:tracePt t="5253" x="3490913" y="1704975"/>
          <p14:tracePt t="5270" x="3509963" y="1704975"/>
          <p14:tracePt t="5286" x="3527425" y="1714500"/>
          <p14:tracePt t="5303" x="3536950" y="1714500"/>
          <p14:tracePt t="5609" x="3544888" y="1714500"/>
          <p14:tracePt t="5623" x="3562350" y="1714500"/>
          <p14:tracePt t="5642" x="3643313" y="1731963"/>
          <p14:tracePt t="5657" x="3705225" y="1751013"/>
          <p14:tracePt t="5670" x="3813175" y="1776413"/>
          <p14:tracePt t="5686" x="3875088" y="1785938"/>
          <p14:tracePt t="5703" x="3990975" y="1803400"/>
          <p14:tracePt t="5719" x="4037013" y="1803400"/>
          <p14:tracePt t="5736" x="4089400" y="1803400"/>
          <p14:tracePt t="5753" x="4133850" y="1803400"/>
          <p14:tracePt t="5769" x="4152900" y="1803400"/>
          <p14:tracePt t="5786" x="4179888" y="1803400"/>
          <p14:tracePt t="5803" x="4232275" y="1803400"/>
          <p14:tracePt t="5819" x="4286250" y="1812925"/>
          <p14:tracePt t="5836" x="4394200" y="1822450"/>
          <p14:tracePt t="5853" x="4518025" y="1830388"/>
          <p14:tracePt t="5869" x="4562475" y="1839913"/>
          <p14:tracePt t="5886" x="4625975" y="1847850"/>
          <p14:tracePt t="5903" x="4633913" y="1857375"/>
          <p14:tracePt t="5919" x="4643438" y="1857375"/>
          <p14:tracePt t="5936" x="4652963" y="1857375"/>
          <p14:tracePt t="6192" x="4670425" y="1866900"/>
          <p14:tracePt t="6207" x="4687888" y="1866900"/>
          <p14:tracePt t="6224" x="4759325" y="1884363"/>
          <p14:tracePt t="6236" x="4803775" y="1901825"/>
          <p14:tracePt t="6253" x="4867275" y="1919288"/>
          <p14:tracePt t="6269" x="4894263" y="1928813"/>
          <p14:tracePt t="6286" x="4911725" y="1928813"/>
          <p14:tracePt t="6303" x="4919663" y="1928813"/>
          <p14:tracePt t="6320" x="4929188" y="1928813"/>
          <p14:tracePt t="6336" x="4938713" y="1928813"/>
          <p14:tracePt t="6353" x="4946650" y="1928813"/>
          <p14:tracePt t="6370" x="4956175" y="1928813"/>
          <p14:tracePt t="6386" x="4965700" y="1928813"/>
          <p14:tracePt t="6403" x="4973638" y="1928813"/>
          <p14:tracePt t="6436" x="4983163" y="1928813"/>
          <p14:tracePt t="6453" x="4983163" y="1938338"/>
          <p14:tracePt t="7163" x="4983163" y="1946275"/>
          <p14:tracePt t="7183" x="4973638" y="1946275"/>
          <p14:tracePt t="7212" x="4973638" y="1955800"/>
          <p14:tracePt t="7265" x="4973638" y="1965325"/>
          <p14:tracePt t="7674" x="4965700" y="1965325"/>
          <p14:tracePt t="7910" x="4956175" y="1965325"/>
          <p14:tracePt t="8655" x="4946650" y="1965325"/>
          <p14:tracePt t="8669" x="4929188" y="1965325"/>
          <p14:tracePt t="8686" x="4840288" y="1965325"/>
          <p14:tracePt t="8702" x="4803775" y="1965325"/>
          <p14:tracePt t="8719" x="4741863" y="1965325"/>
          <p14:tracePt t="8735" x="4660900" y="1965325"/>
          <p14:tracePt t="8752" x="4608513" y="1965325"/>
          <p14:tracePt t="8769" x="4465638" y="2000250"/>
          <p14:tracePt t="8786" x="4384675" y="2027238"/>
          <p14:tracePt t="8802" x="4251325" y="2098675"/>
          <p14:tracePt t="8819" x="4170363" y="2133600"/>
          <p14:tracePt t="8835" x="4133850" y="2152650"/>
          <p14:tracePt t="8852" x="4089400" y="2170113"/>
          <p14:tracePt t="8869" x="4062413" y="2187575"/>
          <p14:tracePt t="9084" x="4044950" y="2187575"/>
          <p14:tracePt t="9094" x="3983038" y="2214563"/>
          <p14:tracePt t="9106" x="3857625" y="2268538"/>
          <p14:tracePt t="9119" x="3679825" y="2330450"/>
          <p14:tracePt t="9135" x="3170238" y="2465388"/>
          <p14:tracePt t="9152" x="2847975" y="2509838"/>
          <p14:tracePt t="9169" x="2232025" y="2616200"/>
          <p14:tracePt t="9185" x="1830388" y="2687638"/>
          <p14:tracePt t="9202" x="1724025" y="2724150"/>
          <p14:tracePt t="9219" x="1608138" y="2759075"/>
          <p14:tracePt t="9235" x="1598613" y="2776538"/>
          <p14:tracePt t="9252" x="1598613" y="2786063"/>
          <p14:tracePt t="9269" x="1598613" y="2795588"/>
          <p14:tracePt t="9285" x="1598613" y="2803525"/>
          <p14:tracePt t="9302" x="1625600" y="2813050"/>
          <p14:tracePt t="9319" x="1670050" y="2857500"/>
          <p14:tracePt t="9514" x="1670050" y="2911475"/>
          <p14:tracePt t="9528" x="1660525" y="3179763"/>
          <p14:tracePt t="9538" x="1660525" y="3419475"/>
          <p14:tracePt t="9553" x="1643063" y="4081463"/>
          <p14:tracePt t="9569" x="1643063" y="4276725"/>
          <p14:tracePt t="9585" x="1731963" y="4616450"/>
          <p14:tracePt t="9602" x="1751013" y="4724400"/>
          <p14:tracePt t="9619" x="1822450" y="4929188"/>
          <p14:tracePt t="9635" x="1874838" y="5037138"/>
          <p14:tracePt t="9652" x="1874838" y="5045075"/>
          <p14:tracePt t="9669" x="1874838" y="5054600"/>
          <p14:tracePt t="9685" x="1884363" y="5054600"/>
          <p14:tracePt t="9871" x="1884363" y="5045075"/>
          <p14:tracePt t="10290" x="1884363" y="5037138"/>
          <p14:tracePt t="10423" x="1874838" y="5037138"/>
          <p14:tracePt t="10565" x="1874838" y="5027613"/>
          <p14:tracePt t="10576" x="1874838" y="5018088"/>
          <p14:tracePt t="10588" x="1874838" y="5010150"/>
          <p14:tracePt t="10602" x="1874838" y="4991100"/>
          <p14:tracePt t="10618" x="1874838" y="4902200"/>
          <p14:tracePt t="10635" x="1874838" y="4848225"/>
          <p14:tracePt t="10652" x="1893888" y="4687888"/>
          <p14:tracePt t="10668" x="1901825" y="4545013"/>
          <p14:tracePt t="10685" x="1901825" y="4510088"/>
          <p14:tracePt t="10702" x="1901825" y="4473575"/>
          <p14:tracePt t="10718" x="1901825" y="4456113"/>
          <p14:tracePt t="10769" x="1901825" y="4473575"/>
          <p14:tracePt t="10779" x="1901825" y="4510088"/>
          <p14:tracePt t="10789" x="1901825" y="4581525"/>
          <p14:tracePt t="10802" x="1901825" y="4687888"/>
          <p14:tracePt t="10818" x="1901825" y="4822825"/>
          <p14:tracePt t="10835" x="1928813" y="5027613"/>
          <p14:tracePt t="10852" x="1946275" y="5099050"/>
          <p14:tracePt t="10868" x="1946275" y="5116513"/>
          <p14:tracePt t="10922" x="1955800" y="5099050"/>
          <p14:tracePt t="11138" x="1955800" y="5089525"/>
          <p14:tracePt t="11157" x="1955800" y="5081588"/>
          <p14:tracePt t="11167" x="1955800" y="5062538"/>
          <p14:tracePt t="11177" x="1955800" y="5045075"/>
          <p14:tracePt t="11187" x="1965325" y="5037138"/>
          <p14:tracePt t="11202" x="1965325" y="5027613"/>
          <p14:tracePt t="11248" x="1955800" y="5027613"/>
          <p14:tracePt t="11259" x="1946275" y="5027613"/>
          <p14:tracePt t="11273" x="1938338" y="5045075"/>
          <p14:tracePt t="11281" x="1928813" y="5062538"/>
          <p14:tracePt t="11291" x="1919288" y="5081588"/>
          <p14:tracePt t="11308" x="1901825" y="5108575"/>
          <p14:tracePt t="11318" x="1884363" y="5160963"/>
          <p14:tracePt t="11336" x="1839913" y="5375275"/>
          <p14:tracePt t="11352" x="1795463" y="5653088"/>
          <p14:tracePt t="11369" x="1785938" y="5803900"/>
          <p14:tracePt t="11385" x="1776413" y="6000750"/>
          <p14:tracePt t="11402" x="1776413" y="6045200"/>
          <p14:tracePt t="11419" x="1776413" y="6108700"/>
          <p14:tracePt t="11435" x="1776413" y="6161088"/>
          <p14:tracePt t="11453" x="1785938" y="6215063"/>
          <p14:tracePt t="11469" x="1795463" y="6232525"/>
          <p14:tracePt t="11485" x="1803400" y="6242050"/>
          <p14:tracePt t="11502" x="1812925" y="6251575"/>
          <p14:tracePt t="11519" x="1857375" y="6276975"/>
          <p14:tracePt t="11535" x="1982788" y="6313488"/>
          <p14:tracePt t="11552" x="2044700" y="6330950"/>
          <p14:tracePt t="11568" x="2160588" y="6357938"/>
          <p14:tracePt t="11585" x="2214563" y="6367463"/>
          <p14:tracePt t="11602" x="2286000" y="6384925"/>
          <p14:tracePt t="11618" x="2339975" y="6394450"/>
          <p14:tracePt t="11635" x="2366963" y="6394450"/>
          <p14:tracePt t="11652" x="2482850" y="6375400"/>
          <p14:tracePt t="11668" x="2643188" y="6286500"/>
          <p14:tracePt t="11685" x="2732088" y="6205538"/>
          <p14:tracePt t="11702" x="2894013" y="6045200"/>
          <p14:tracePt t="11719" x="2955925" y="5973763"/>
          <p14:tracePt t="11735" x="3054350" y="5830888"/>
          <p14:tracePt t="11751" x="3125788" y="5705475"/>
          <p14:tracePt t="11769" x="3143250" y="5661025"/>
          <p14:tracePt t="11785" x="3152775" y="5634038"/>
          <p14:tracePt t="11802" x="3152775" y="5616575"/>
          <p14:tracePt t="11835" x="3152775" y="5608638"/>
          <p14:tracePt t="11852" x="3143250" y="5581650"/>
          <p14:tracePt t="11868" x="3133725" y="5554663"/>
          <p14:tracePt t="11885" x="3098800" y="5500688"/>
          <p14:tracePt t="11901" x="3089275" y="5465763"/>
          <p14:tracePt t="11919" x="3044825" y="5367338"/>
          <p14:tracePt t="11935" x="3009900" y="5286375"/>
          <p14:tracePt t="11952" x="3000375" y="5259388"/>
          <p14:tracePt t="11968" x="2946400" y="5187950"/>
          <p14:tracePt t="11985" x="2911475" y="5133975"/>
          <p14:tracePt t="12002" x="2874963" y="5108575"/>
          <p14:tracePt t="12018" x="2840038" y="5081588"/>
          <p14:tracePt t="12035" x="2813050" y="5054600"/>
          <p14:tracePt t="12051" x="2714625" y="5010150"/>
          <p14:tracePt t="12068" x="2598738" y="4956175"/>
          <p14:tracePt t="12084" x="2536825" y="4938713"/>
          <p14:tracePt t="12101" x="2465388" y="4929188"/>
          <p14:tracePt t="12118" x="2411413" y="4911725"/>
          <p14:tracePt t="12135" x="2393950" y="4902200"/>
          <p14:tracePt t="12152" x="2366963" y="4902200"/>
          <p14:tracePt t="12169" x="2347913" y="4902200"/>
          <p14:tracePt t="12185" x="2339975" y="4902200"/>
          <p14:tracePt t="12202" x="2295525" y="4902200"/>
          <p14:tracePt t="12218" x="2286000" y="4902200"/>
          <p14:tracePt t="12235" x="2276475" y="4902200"/>
          <p14:tracePt t="12252" x="2259013" y="4911725"/>
          <p14:tracePt t="12285" x="2251075" y="4911725"/>
          <p14:tracePt t="12302" x="2241550" y="4919663"/>
          <p14:tracePt t="12323" x="2232025" y="4919663"/>
          <p14:tracePt t="12343" x="2232025" y="4929188"/>
          <p14:tracePt t="12364" x="2224088" y="4929188"/>
          <p14:tracePt t="12397" x="2214563" y="4929188"/>
          <p14:tracePt t="12406" x="2214563" y="4938713"/>
          <p14:tracePt t="12425" x="2214563" y="4946650"/>
          <p14:tracePt t="12435" x="2205038" y="4946650"/>
          <p14:tracePt t="12457" x="2197100" y="4946650"/>
          <p14:tracePt t="12476" x="2197100" y="4956175"/>
          <p14:tracePt t="12489" x="2187575" y="4956175"/>
          <p14:tracePt t="12497" x="2187575" y="4965700"/>
          <p14:tracePt t="12517" x="2179638" y="4973638"/>
          <p14:tracePt t="12529" x="2170113" y="4983163"/>
          <p14:tracePt t="12539" x="2160588" y="5000625"/>
          <p14:tracePt t="12552" x="2152650" y="5027613"/>
          <p14:tracePt t="12568" x="2108200" y="5116513"/>
          <p14:tracePt t="12585" x="2081213" y="5170488"/>
          <p14:tracePt t="12602" x="2027238" y="5276850"/>
          <p14:tracePt t="12619" x="1982788" y="5357813"/>
          <p14:tracePt t="12635" x="1973263" y="5384800"/>
          <p14:tracePt t="12652" x="1965325" y="5429250"/>
          <p14:tracePt t="12669" x="1955800" y="5446713"/>
          <p14:tracePt t="12701" x="1955800" y="5456238"/>
          <p14:tracePt t="20104" x="1955800" y="5411788"/>
          <p14:tracePt t="20113" x="2027238" y="5197475"/>
          <p14:tracePt t="20123" x="2143125" y="4919663"/>
          <p14:tracePt t="20134" x="2303463" y="4633913"/>
          <p14:tracePt t="20150" x="2786063" y="3929063"/>
          <p14:tracePt t="20166" x="3133725" y="3509963"/>
          <p14:tracePt t="20183" x="3741738" y="2813050"/>
          <p14:tracePt t="20200" x="4108450" y="2393950"/>
          <p14:tracePt t="20217" x="5133975" y="1562100"/>
          <p14:tracePt t="20233" x="6099175" y="911225"/>
          <p14:tracePt t="20250" x="6465888" y="625475"/>
          <p14:tracePt t="20267" x="7000875" y="366713"/>
          <p14:tracePt t="20283" x="7232650" y="285750"/>
          <p14:tracePt t="20300" x="7259638" y="285750"/>
          <p14:tracePt t="20365" x="7259638" y="295275"/>
          <p14:tracePt t="20377" x="7259638" y="303213"/>
          <p14:tracePt t="20386" x="7259638" y="312738"/>
          <p14:tracePt t="20400" x="7259638" y="339725"/>
          <p14:tracePt t="20416" x="7242175" y="401638"/>
          <p14:tracePt t="20433" x="7232650" y="419100"/>
          <p14:tracePt t="20449" x="7215188" y="455613"/>
          <p14:tracePt t="20466" x="7215188" y="473075"/>
          <p14:tracePt t="20528" x="7205663" y="482600"/>
          <p14:tracePt t="20538" x="7197725" y="490538"/>
          <p14:tracePt t="20548" x="7170738" y="517525"/>
          <p14:tracePt t="20560" x="7116763" y="608013"/>
          <p14:tracePt t="20569" x="7062788" y="696913"/>
          <p14:tracePt t="20583" x="6991350" y="795338"/>
          <p14:tracePt t="20599" x="6813550" y="1027113"/>
          <p14:tracePt t="20616" x="6724650" y="1152525"/>
          <p14:tracePt t="20633" x="6572250" y="1322388"/>
          <p14:tracePt t="20650" x="6527800" y="1374775"/>
          <p14:tracePt t="20666" x="6483350" y="1419225"/>
          <p14:tracePt t="20683" x="6473825" y="1419225"/>
          <p14:tracePt t="20960" x="6465888" y="1419225"/>
          <p14:tracePt t="20973" x="6446838" y="1419225"/>
          <p14:tracePt t="20988" x="6394450" y="1428750"/>
          <p14:tracePt t="20999" x="6313488" y="1490663"/>
          <p14:tracePt t="21016" x="6188075" y="1643063"/>
          <p14:tracePt t="21033" x="5697538" y="2179638"/>
          <p14:tracePt t="21050" x="5313363" y="2589213"/>
          <p14:tracePt t="21066" x="5133975" y="2822575"/>
          <p14:tracePt t="21083" x="4946650" y="3009900"/>
          <p14:tracePt t="21100" x="4894263" y="3062288"/>
          <p14:tracePt t="21116" x="4822825" y="3116263"/>
          <p14:tracePt t="21133" x="4813300" y="3116263"/>
          <p14:tracePt t="21308" x="4768850" y="3152775"/>
          <p14:tracePt t="21319" x="4598988" y="3330575"/>
          <p14:tracePt t="21334" x="4375150" y="3527425"/>
          <p14:tracePt t="21349" x="3938588" y="3938588"/>
          <p14:tracePt t="21366" x="3509963" y="4259263"/>
          <p14:tracePt t="21383" x="3322638" y="4367213"/>
          <p14:tracePt t="21399" x="3143250" y="4518025"/>
          <p14:tracePt t="21416" x="3089275" y="4554538"/>
          <p14:tracePt t="21433" x="3054350" y="4572000"/>
          <p14:tracePt t="21612" x="3044825" y="4581525"/>
          <p14:tracePt t="21623" x="3044825" y="4589463"/>
          <p14:tracePt t="21634" x="3044825" y="4608513"/>
          <p14:tracePt t="21650" x="3044825" y="4633913"/>
          <p14:tracePt t="21668" x="3062288" y="4768850"/>
          <p14:tracePt t="21684" x="3133725" y="5027613"/>
          <p14:tracePt t="21700" x="3170238" y="5268913"/>
          <p14:tracePt t="21717" x="3268663" y="5688013"/>
          <p14:tracePt t="21733" x="3330575" y="6000750"/>
          <p14:tracePt t="21749" x="3357563" y="6116638"/>
          <p14:tracePt t="21766" x="3375025" y="6242050"/>
          <p14:tracePt t="21783" x="3384550" y="6269038"/>
          <p14:tracePt t="21799" x="3384550" y="6276975"/>
          <p14:tracePt t="21889" x="3394075" y="6269038"/>
          <p14:tracePt t="21911" x="3394075" y="6259513"/>
          <p14:tracePt t="21921" x="3394075" y="6251575"/>
          <p14:tracePt t="21929" x="3394075" y="6242050"/>
          <p14:tracePt t="21941" x="3402013" y="6224588"/>
          <p14:tracePt t="21950" x="3411538" y="6215063"/>
          <p14:tracePt t="21966" x="3419475" y="6197600"/>
          <p14:tracePt t="21983" x="3419475" y="6143625"/>
          <p14:tracePt t="21999" x="3419475" y="6027738"/>
          <p14:tracePt t="22016" x="3419475" y="5956300"/>
          <p14:tracePt t="22033" x="3394075" y="5759450"/>
          <p14:tracePt t="22050" x="3384550" y="5661025"/>
          <p14:tracePt t="22066" x="3357563" y="5500688"/>
          <p14:tracePt t="22083" x="3322638" y="5303838"/>
          <p14:tracePt t="22099" x="3286125" y="5197475"/>
          <p14:tracePt t="22116" x="3241675" y="5027613"/>
          <p14:tracePt t="22133" x="3197225" y="4929188"/>
          <p14:tracePt t="22149" x="3187700" y="4911725"/>
          <p14:tracePt t="22166" x="3170238" y="4902200"/>
          <p14:tracePt t="22256" x="3170238" y="4911725"/>
          <p14:tracePt t="22338" x="3170238" y="4919663"/>
          <p14:tracePt t="22349" x="3170238" y="4929188"/>
          <p14:tracePt t="22359" x="3187700" y="4956175"/>
          <p14:tracePt t="22372" x="3224213" y="5010150"/>
          <p14:tracePt t="22383" x="3259138" y="5054600"/>
          <p14:tracePt t="22399" x="3330575" y="5133975"/>
          <p14:tracePt t="22416" x="3357563" y="5153025"/>
          <p14:tracePt t="22433" x="3384550" y="5180013"/>
          <p14:tracePt t="22449" x="3402013" y="5187950"/>
          <p14:tracePt t="22466" x="3411538" y="5197475"/>
          <p14:tracePt t="22482" x="3419475" y="5197475"/>
          <p14:tracePt t="22562" x="3429000" y="5197475"/>
          <p14:tracePt t="22602" x="3438525" y="5187950"/>
          <p14:tracePt t="22645" x="3446463" y="5187950"/>
          <p14:tracePt t="22655" x="3446463" y="5180013"/>
          <p14:tracePt t="22665" x="3455988" y="5180013"/>
          <p14:tracePt t="22675" x="3455988" y="5170488"/>
          <p14:tracePt t="22787" x="3465513" y="5170488"/>
          <p14:tracePt t="22961" x="3455988" y="5170488"/>
          <p14:tracePt t="22971" x="3446463" y="5170488"/>
          <p14:tracePt t="22991" x="3438525" y="5180013"/>
          <p14:tracePt t="23002" x="3429000" y="5180013"/>
          <p14:tracePt t="23013" x="3429000" y="5187950"/>
          <p14:tracePt t="23027" x="3419475" y="5187950"/>
          <p14:tracePt t="23034" x="3419475" y="5197475"/>
          <p14:tracePt t="23049" x="3419475" y="5205413"/>
          <p14:tracePt t="23066" x="3411538" y="5205413"/>
          <p14:tracePt t="23082" x="3411538" y="5232400"/>
          <p14:tracePt t="23099" x="3419475" y="5276850"/>
          <p14:tracePt t="23116" x="3589338" y="5438775"/>
          <p14:tracePt t="23133" x="4010025" y="5643563"/>
          <p14:tracePt t="23149" x="4357688" y="5776913"/>
          <p14:tracePt t="23166" x="5180013" y="6018213"/>
          <p14:tracePt t="23183" x="5537200" y="6099175"/>
          <p14:tracePt t="23200" x="5938838" y="6188075"/>
          <p14:tracePt t="23216" x="6143625" y="6232525"/>
          <p14:tracePt t="23232" x="6197600" y="6251575"/>
          <p14:tracePt t="23391" x="6215063" y="6251575"/>
          <p14:tracePt t="23404" x="6296025" y="6242050"/>
          <p14:tracePt t="23413" x="6402388" y="6224588"/>
          <p14:tracePt t="23424" x="6572250" y="6170613"/>
          <p14:tracePt t="23433" x="6831013" y="6143625"/>
          <p14:tracePt t="23449" x="7037388" y="6108700"/>
          <p14:tracePt t="23466" x="7429500" y="6045200"/>
          <p14:tracePt t="23483" x="7554913" y="6027738"/>
          <p14:tracePt t="23499" x="7572375" y="6027738"/>
          <p14:tracePt t="23516" x="7581900" y="6027738"/>
          <p14:tracePt t="23553" x="7581900" y="6018213"/>
          <p14:tracePt t="23574" x="7572375" y="6018213"/>
          <p14:tracePt t="23586" x="7554913" y="6018213"/>
          <p14:tracePt t="23599" x="7518400" y="6018213"/>
          <p14:tracePt t="23616" x="7419975" y="6000750"/>
          <p14:tracePt t="23633" x="7348538" y="5991225"/>
          <p14:tracePt t="23649" x="7197725" y="5965825"/>
          <p14:tracePt t="23665" x="7062788" y="5956300"/>
          <p14:tracePt t="23682" x="7027863" y="5956300"/>
          <p14:tracePt t="23699" x="6973888" y="5956300"/>
          <p14:tracePt t="23716" x="6965950" y="5956300"/>
          <p14:tracePt t="23732" x="6938963" y="5956300"/>
          <p14:tracePt t="23881" x="6929438" y="5956300"/>
          <p14:tracePt t="23904" x="6911975" y="5946775"/>
          <p14:tracePt t="23914" x="6894513" y="5946775"/>
          <p14:tracePt t="23925" x="6884988" y="5938838"/>
          <p14:tracePt t="23933" x="6858000" y="5929313"/>
          <p14:tracePt t="23949" x="6831013" y="5919788"/>
          <p14:tracePt t="23966" x="6796088" y="5911850"/>
          <p14:tracePt t="23982" x="6777038" y="5902325"/>
          <p14:tracePt t="24016" x="6759575" y="5902325"/>
          <p14:tracePt t="24054" x="6751638" y="5902325"/>
          <p14:tracePt t="24085" x="6742113" y="5902325"/>
          <p14:tracePt t="24115" x="6742113" y="5911850"/>
          <p14:tracePt t="24126" x="6732588" y="5911850"/>
          <p14:tracePt t="24146" x="6724650" y="5911850"/>
          <p14:tracePt t="24190" x="6715125" y="5911850"/>
          <p14:tracePt t="24198" x="6715125" y="5919788"/>
          <p14:tracePt t="24220" x="6705600" y="5919788"/>
          <p14:tracePt t="24239" x="6705600" y="5929313"/>
          <p14:tracePt t="24249" x="6697663" y="5929313"/>
          <p14:tracePt t="24259" x="6688138" y="5929313"/>
          <p14:tracePt t="24270" x="6670675" y="5938838"/>
          <p14:tracePt t="24282" x="6643688" y="5946775"/>
          <p14:tracePt t="24299" x="6599238" y="5956300"/>
          <p14:tracePt t="24315" x="6572250" y="5965825"/>
          <p14:tracePt t="24332" x="6537325" y="5983288"/>
          <p14:tracePt t="24350" x="6518275" y="5983288"/>
          <p14:tracePt t="24365" x="6510338" y="5983288"/>
          <p14:tracePt t="24382" x="6500813" y="5983288"/>
          <p14:tracePt t="24399" x="6491288" y="5983288"/>
          <p14:tracePt t="24415" x="6483350" y="5983288"/>
          <p14:tracePt t="24566" x="6483350" y="5973763"/>
          <p14:tracePt t="24597" x="6483350" y="5965825"/>
          <p14:tracePt t="24647" x="6483350" y="5956300"/>
          <p14:tracePt t="24707" x="6483350" y="5946775"/>
          <p14:tracePt t="24833" x="6473825" y="5946775"/>
          <p14:tracePt t="24873" x="6456363" y="5946775"/>
          <p14:tracePt t="24883" x="6438900" y="5946775"/>
          <p14:tracePt t="24894" x="6419850" y="5946775"/>
          <p14:tracePt t="24904" x="6384925" y="5956300"/>
          <p14:tracePt t="24916" x="6357938" y="5965825"/>
          <p14:tracePt t="24932" x="6313488" y="5973763"/>
          <p14:tracePt t="24949" x="6303963" y="5973763"/>
          <p14:tracePt t="24965" x="6286500" y="5973763"/>
          <p14:tracePt t="25005" x="6276975" y="5973763"/>
          <p14:tracePt t="25395" x="6286500" y="5973763"/>
          <p14:tracePt t="25446" x="6296025" y="5973763"/>
          <p14:tracePt t="25458" x="6303963" y="5973763"/>
          <p14:tracePt t="25496" x="6313488" y="5973763"/>
          <p14:tracePt t="25506" x="6313488" y="5965825"/>
          <p14:tracePt t="25519" x="6323013" y="5965825"/>
          <p14:tracePt t="25532" x="6340475" y="5965825"/>
          <p14:tracePt t="25549" x="6375400" y="5965825"/>
          <p14:tracePt t="25565" x="6402388" y="5965825"/>
          <p14:tracePt t="25568" x="6438900" y="5956300"/>
          <p14:tracePt t="25582" x="6483350" y="5956300"/>
          <p14:tracePt t="25599" x="6562725" y="5956300"/>
          <p14:tracePt t="25615" x="6616700" y="5946775"/>
          <p14:tracePt t="25632" x="6732588" y="5919788"/>
          <p14:tracePt t="25649" x="6840538" y="5902325"/>
          <p14:tracePt t="25665" x="6919913" y="5894388"/>
          <p14:tracePt t="25682" x="7045325" y="5875338"/>
          <p14:tracePt t="25699" x="7134225" y="5867400"/>
          <p14:tracePt t="25716" x="7161213" y="5857875"/>
          <p14:tracePt t="25732" x="7224713" y="5857875"/>
          <p14:tracePt t="25748" x="7242175" y="5857875"/>
          <p14:tracePt t="25765" x="7269163" y="5857875"/>
          <p14:tracePt t="25782" x="7286625" y="5857875"/>
          <p14:tracePt t="25844" x="7277100" y="5857875"/>
          <p14:tracePt t="25855" x="7259638" y="5867400"/>
          <p14:tracePt t="25864" x="7215188" y="5867400"/>
          <p14:tracePt t="25874" x="7134225" y="5875338"/>
          <p14:tracePt t="25886" x="7027863" y="5875338"/>
          <p14:tracePt t="25899" x="6884988" y="5875338"/>
          <p14:tracePt t="25915" x="6661150" y="5875338"/>
          <p14:tracePt t="25932" x="6572250" y="5875338"/>
          <p14:tracePt t="25948" x="6500813" y="5875338"/>
          <p14:tracePt t="25965" x="6375400" y="5875338"/>
          <p14:tracePt t="25982" x="6357938" y="5875338"/>
          <p14:tracePt t="25998" x="6330950" y="5875338"/>
          <p14:tracePt t="26015" x="6313488" y="5884863"/>
          <p14:tracePt t="26048" x="6303963" y="5884863"/>
          <p14:tracePt t="26324" x="6296025" y="5884863"/>
          <p14:tracePt t="26346" x="6296025" y="5894388"/>
          <p14:tracePt t="26479" x="6303963" y="5894388"/>
          <p14:tracePt t="26489" x="6323013" y="5894388"/>
          <p14:tracePt t="26499" x="6340475" y="5902325"/>
          <p14:tracePt t="26516" x="6367463" y="5902325"/>
          <p14:tracePt t="26532" x="6402388" y="5902325"/>
          <p14:tracePt t="26549" x="6411913" y="5902325"/>
          <p14:tracePt t="26947" x="6429375" y="5894388"/>
          <p14:tracePt t="26957" x="6429375" y="5884863"/>
          <p14:tracePt t="26968" x="6438900" y="5884863"/>
          <p14:tracePt t="26982" x="6446838" y="5857875"/>
          <p14:tracePt t="26999" x="6473825" y="5803900"/>
          <p14:tracePt t="27015" x="6491288" y="5759450"/>
          <p14:tracePt t="27032" x="6545263" y="5634038"/>
          <p14:tracePt t="27049" x="6599238" y="5483225"/>
          <p14:tracePt t="27065" x="6616700" y="5419725"/>
          <p14:tracePt t="27082" x="6643688" y="5330825"/>
          <p14:tracePt t="27098" x="6643688" y="5313363"/>
          <p14:tracePt t="27115" x="6661150" y="5295900"/>
          <p14:tracePt t="27132" x="6661150" y="5286375"/>
          <p14:tracePt t="27255" x="6661150" y="5276850"/>
          <p14:tracePt t="27296" x="6661150" y="5268913"/>
          <p14:tracePt t="27305" x="6661150" y="5259388"/>
          <p14:tracePt t="27318" x="6661150" y="5241925"/>
          <p14:tracePt t="27332" x="6643688" y="5232400"/>
          <p14:tracePt t="27349" x="6616700" y="5197475"/>
          <p14:tracePt t="27366" x="6599238" y="5170488"/>
          <p14:tracePt t="27382" x="6589713" y="5160963"/>
          <p14:tracePt t="27399" x="6572250" y="5133975"/>
          <p14:tracePt t="27416" x="6572250" y="5126038"/>
          <p14:tracePt t="27432" x="6562725" y="5126038"/>
          <p14:tracePt t="27466" x="6554788" y="5116513"/>
          <p14:tracePt t="27483" x="6545263" y="5108575"/>
          <p14:tracePt t="27499" x="6537325" y="5099050"/>
          <p14:tracePt t="27515" x="6527800" y="5099050"/>
          <p14:tracePt t="27533" x="6518275" y="5089525"/>
          <p14:tracePt t="27549" x="6518275" y="5081588"/>
          <p14:tracePt t="27566" x="6510338" y="5072063"/>
          <p14:tracePt t="27582" x="6510338" y="5062538"/>
          <p14:tracePt t="27600" x="6500813" y="5062538"/>
          <p14:tracePt t="27633" x="6500813" y="5054600"/>
          <p14:tracePt t="27715" x="6491288" y="5054600"/>
          <p14:tracePt t="27855" x="6491288" y="5045075"/>
          <p14:tracePt t="27876" x="6491288" y="5037138"/>
          <p14:tracePt t="27938" x="6491288" y="5027613"/>
          <p14:tracePt t="27989" x="6491288" y="5018088"/>
          <p14:tracePt t="29522" x="6473825" y="5018088"/>
          <p14:tracePt t="29532" x="6456363" y="5018088"/>
          <p14:tracePt t="29544" x="6411913" y="5037138"/>
          <p14:tracePt t="29555" x="6348413" y="5054600"/>
          <p14:tracePt t="29564" x="6232525" y="5072063"/>
          <p14:tracePt t="29581" x="6081713" y="5108575"/>
          <p14:tracePt t="29598" x="5537200" y="5224463"/>
          <p14:tracePt t="29614" x="5000625" y="5384800"/>
          <p14:tracePt t="29631" x="4724400" y="5491163"/>
          <p14:tracePt t="29648" x="4313238" y="5670550"/>
          <p14:tracePt t="29664" x="4081463" y="5751513"/>
          <p14:tracePt t="29681" x="3990975" y="5768975"/>
          <p14:tracePt t="29698" x="3830638" y="5795963"/>
          <p14:tracePt t="29715" x="3776663" y="5803900"/>
          <p14:tracePt t="29731" x="3705225" y="5813425"/>
          <p14:tracePt t="29748" x="3687763" y="5822950"/>
          <p14:tracePt t="29764" x="3679825" y="58229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3886200"/>
            <a:ext cx="16764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Scutum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76400" y="4343400"/>
            <a:ext cx="25146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020791" y="526473"/>
            <a:ext cx="19812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4 pairs of Legs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19800" y="1136073"/>
            <a:ext cx="2438400" cy="13023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854536" y="1097972"/>
            <a:ext cx="1679864" cy="11118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181600" y="1097972"/>
            <a:ext cx="3276600" cy="17214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276600" y="1136073"/>
            <a:ext cx="4267200" cy="27501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8"/>
    </mc:Choice>
    <mc:Fallback xmlns="">
      <p:transition spd="slow" advTm="5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61" x="3670300" y="5822950"/>
          <p14:tracePt t="7372" x="3643313" y="5786438"/>
          <p14:tracePt t="7382" x="3616325" y="5768975"/>
          <p14:tracePt t="7392" x="3616325" y="5759450"/>
          <p14:tracePt t="7406" x="3616325" y="5705475"/>
          <p14:tracePt t="7423" x="3956050" y="5259388"/>
          <p14:tracePt t="7439" x="4322763" y="4965700"/>
          <p14:tracePt t="7456" x="5500688" y="4295775"/>
          <p14:tracePt t="7473" x="6813550" y="3732213"/>
          <p14:tracePt t="7489" x="7313613" y="3509963"/>
          <p14:tracePt t="7506" x="7885113" y="3276600"/>
          <p14:tracePt t="7523" x="8348663" y="3133725"/>
          <p14:tracePt t="7539" x="8518525" y="3098800"/>
          <p14:tracePt t="7555" x="8777288" y="3081338"/>
          <p14:tracePt t="7572" x="8885238" y="3081338"/>
          <p14:tracePt t="7589" x="9018588" y="3098800"/>
          <p14:tracePt t="7605" x="9055100" y="3116263"/>
          <p14:tracePt t="7658" x="9010650" y="3108325"/>
          <p14:tracePt t="7668" x="8947150" y="3081338"/>
          <p14:tracePt t="7677" x="8875713" y="3027363"/>
          <p14:tracePt t="7689" x="8804275" y="2965450"/>
          <p14:tracePt t="7705" x="8742363" y="2894013"/>
          <p14:tracePt t="7722" x="8626475" y="2705100"/>
          <p14:tracePt t="7739" x="8439150" y="2347913"/>
          <p14:tracePt t="7755" x="8304213" y="2170113"/>
          <p14:tracePt t="7772" x="7947025" y="1965325"/>
          <p14:tracePt t="7789" x="7732713" y="1911350"/>
          <p14:tracePt t="7805" x="7446963" y="1919288"/>
          <p14:tracePt t="7822" x="7116763" y="2133600"/>
          <p14:tracePt t="7839" x="6902450" y="2322513"/>
          <p14:tracePt t="7855" x="6483350" y="2928938"/>
          <p14:tracePt t="7872" x="6099175" y="3554413"/>
          <p14:tracePt t="7889" x="5894388" y="3956050"/>
          <p14:tracePt t="7906" x="5545138" y="4643438"/>
          <p14:tracePt t="7922" x="5375275" y="5045075"/>
          <p14:tracePt t="7939" x="5357813" y="5153025"/>
          <p14:tracePt t="7955" x="5348288" y="5241925"/>
          <p14:tracePt t="7973" x="5348288" y="5251450"/>
          <p14:tracePt t="8005" x="5438775" y="5251450"/>
          <p14:tracePt t="8022" x="5616575" y="5153025"/>
          <p14:tracePt t="8039" x="6251575" y="4759325"/>
          <p14:tracePt t="8055" x="7134225" y="4214813"/>
          <p14:tracePt t="8072" x="7500938" y="3902075"/>
          <p14:tracePt t="8089" x="8001000" y="3402013"/>
          <p14:tracePt t="8106" x="8099425" y="3295650"/>
          <p14:tracePt t="8122" x="8215313" y="3160713"/>
          <p14:tracePt t="8138" x="8232775" y="3098800"/>
          <p14:tracePt t="8155" x="8232775" y="3089275"/>
          <p14:tracePt t="8189" x="8143875" y="3089275"/>
          <p14:tracePt t="8205" x="8018463" y="3089275"/>
          <p14:tracePt t="8222" x="7589838" y="3089275"/>
          <p14:tracePt t="8238" x="7375525" y="3089275"/>
          <p14:tracePt t="8255" x="6875463" y="3108325"/>
          <p14:tracePt t="8272" x="6330950" y="3205163"/>
          <p14:tracePt t="8289" x="6134100" y="3276600"/>
          <p14:tracePt t="8306" x="5919788" y="3394075"/>
          <p14:tracePt t="8322" x="5786438" y="3544888"/>
          <p14:tracePt t="8340" x="5705475" y="3697288"/>
          <p14:tracePt t="8356" x="5527675" y="4187825"/>
          <p14:tracePt t="8372" x="5411788" y="4670425"/>
          <p14:tracePt t="8389" x="5367338" y="4867275"/>
          <p14:tracePt t="8406" x="5295900" y="5259388"/>
          <p14:tracePt t="8422" x="5295900" y="5375275"/>
          <p14:tracePt t="8439" x="5295900" y="5500688"/>
          <p14:tracePt t="8455" x="5330825" y="5527675"/>
          <p14:tracePt t="8473" x="5367338" y="5527675"/>
          <p14:tracePt t="8489" x="5562600" y="5491163"/>
          <p14:tracePt t="8505" x="6180138" y="5116513"/>
          <p14:tracePt t="8522" x="6554788" y="4795838"/>
          <p14:tracePt t="8539" x="7251700" y="4170363"/>
          <p14:tracePt t="8556" x="7813675" y="3768725"/>
          <p14:tracePt t="8572" x="8010525" y="3625850"/>
          <p14:tracePt t="8589" x="8313738" y="3384550"/>
          <p14:tracePt t="8606" x="8456613" y="3268663"/>
          <p14:tracePt t="8622" x="8555038" y="3108325"/>
          <p14:tracePt t="8639" x="8562975" y="3000375"/>
          <p14:tracePt t="8656" x="8562975" y="2965450"/>
          <p14:tracePt t="8672" x="8402638" y="2874963"/>
          <p14:tracePt t="8689" x="7920038" y="2759075"/>
          <p14:tracePt t="8706" x="7581900" y="2759075"/>
          <p14:tracePt t="8723" x="6705600" y="2776538"/>
          <p14:tracePt t="8739" x="5875338" y="3017838"/>
          <p14:tracePt t="8756" x="5572125" y="3160713"/>
          <p14:tracePt t="8772" x="5133975" y="3536950"/>
          <p14:tracePt t="8790" x="4946650" y="3803650"/>
          <p14:tracePt t="8805" x="4705350" y="4340225"/>
          <p14:tracePt t="8822" x="4616450" y="4608513"/>
          <p14:tracePt t="8838" x="4500563" y="5081588"/>
          <p14:tracePt t="8856" x="4438650" y="5419725"/>
          <p14:tracePt t="8872" x="4438650" y="5510213"/>
          <p14:tracePt t="8888" x="4446588" y="5626100"/>
          <p14:tracePt t="8906" x="4491038" y="5705475"/>
          <p14:tracePt t="8922" x="4537075" y="5724525"/>
          <p14:tracePt t="8938" x="4714875" y="5680075"/>
          <p14:tracePt t="9097" x="4714875" y="5670550"/>
          <p14:tracePt t="9108" x="4714875" y="5661025"/>
          <p14:tracePt t="9117" x="4776788" y="5581650"/>
          <p14:tracePt t="9127" x="4956175" y="5429250"/>
          <p14:tracePt t="9138" x="5224463" y="5241925"/>
          <p14:tracePt t="9155" x="5491163" y="5062538"/>
          <p14:tracePt t="9172" x="5991225" y="4875213"/>
          <p14:tracePt t="9794" x="5991225" y="4848225"/>
          <p14:tracePt t="9804" x="6010275" y="4768850"/>
          <p14:tracePt t="9814" x="6081713" y="4625975"/>
          <p14:tracePt t="9825" x="6134100" y="4384675"/>
          <p14:tracePt t="9839" x="6161088" y="4133850"/>
          <p14:tracePt t="9855" x="6276975" y="3375025"/>
          <p14:tracePt t="9872" x="6323013" y="3027363"/>
          <p14:tracePt t="9889" x="6402388" y="2625725"/>
          <p14:tracePt t="9905" x="6473825" y="2384425"/>
          <p14:tracePt t="9922" x="6510338" y="2303463"/>
          <p14:tracePt t="9938" x="6518275" y="2232025"/>
          <p14:tracePt t="9956" x="6518275" y="2205038"/>
          <p14:tracePt t="9972" x="6518275" y="2197100"/>
          <p14:tracePt t="10029" x="6510338" y="2197100"/>
          <p14:tracePt t="10038" x="6483350" y="2197100"/>
          <p14:tracePt t="10048" x="6429375" y="2224088"/>
          <p14:tracePt t="10058" x="6313488" y="2276475"/>
          <p14:tracePt t="10072" x="6099175" y="2366963"/>
          <p14:tracePt t="10088" x="5759450" y="2465388"/>
          <p14:tracePt t="10105" x="5054600" y="2670175"/>
          <p14:tracePt t="10122" x="4402138" y="2982913"/>
          <p14:tracePt t="10139" x="4187825" y="3116263"/>
          <p14:tracePt t="10155" x="3938588" y="3276600"/>
          <p14:tracePt t="10171" x="3848100" y="3330575"/>
          <p14:tracePt t="10188" x="3830638" y="3348038"/>
          <p14:tracePt t="10223" x="3840163" y="3348038"/>
          <p14:tracePt t="10232" x="3857625" y="3330575"/>
          <p14:tracePt t="10242" x="3875088" y="3295650"/>
          <p14:tracePt t="10255" x="3956050" y="3187700"/>
          <p14:tracePt t="10272" x="4187825" y="2847975"/>
          <p14:tracePt t="10288" x="4830763" y="1973263"/>
          <p14:tracePt t="10305" x="5357813" y="1393825"/>
          <p14:tracePt t="10322" x="5634038" y="1169988"/>
          <p14:tracePt t="10338" x="5902325" y="955675"/>
          <p14:tracePt t="10355" x="6037263" y="839788"/>
          <p14:tracePt t="10372" x="6081713" y="795338"/>
          <p14:tracePt t="10389" x="6134100" y="750888"/>
          <p14:tracePt t="10405" x="6143625" y="750888"/>
          <p14:tracePt t="10438" x="6143625" y="768350"/>
          <p14:tracePt t="10456" x="6134100" y="822325"/>
          <p14:tracePt t="10471" x="6072188" y="911225"/>
          <p14:tracePt t="10488" x="5795963" y="1295400"/>
          <p14:tracePt t="10505" x="5554663" y="1544638"/>
          <p14:tracePt t="10521" x="5045075" y="2232025"/>
          <p14:tracePt t="10538" x="4687888" y="2660650"/>
          <p14:tracePt t="10555" x="4527550" y="2867025"/>
          <p14:tracePt t="10571" x="4340225" y="3098800"/>
          <p14:tracePt t="10588" x="4268788" y="3179763"/>
          <p14:tracePt t="10605" x="4179888" y="3286125"/>
          <p14:tracePt t="10621" x="4160838" y="3313113"/>
          <p14:tracePt t="10661" x="4160838" y="3295650"/>
          <p14:tracePt t="10671" x="4170363" y="3268663"/>
          <p14:tracePt t="10688" x="4179888" y="3214688"/>
          <p14:tracePt t="10705" x="4394200" y="2874963"/>
          <p14:tracePt t="10722" x="4652963" y="2509838"/>
          <p14:tracePt t="10738" x="5126038" y="1938338"/>
          <p14:tracePt t="10755" x="5446713" y="1633538"/>
          <p14:tracePt t="10772" x="5537200" y="1554163"/>
          <p14:tracePt t="10788" x="5697538" y="1482725"/>
          <p14:tracePt t="10805" x="5724525" y="1473200"/>
          <p14:tracePt t="10821" x="5732463" y="1473200"/>
          <p14:tracePt t="10838" x="5732463" y="1490663"/>
          <p14:tracePt t="10855" x="5608638" y="1643063"/>
          <p14:tracePt t="10871" x="5465763" y="1884363"/>
          <p14:tracePt t="10888" x="4956175" y="2608263"/>
          <p14:tracePt t="10905" x="4625975" y="3044825"/>
          <p14:tracePt t="10922" x="4276725" y="3536950"/>
          <p14:tracePt t="10938" x="4071938" y="3776663"/>
          <p14:tracePt t="10956" x="4027488" y="3822700"/>
          <p14:tracePt t="10971" x="4000500" y="3840163"/>
          <p14:tracePt t="10988" x="4000500" y="3848100"/>
          <p14:tracePt t="11005" x="4000500" y="3840163"/>
          <p14:tracePt t="11021" x="4010025" y="3803650"/>
          <p14:tracePt t="11038" x="4037013" y="3768725"/>
          <p14:tracePt t="11055" x="4160838" y="3536950"/>
          <p14:tracePt t="11071" x="4510088" y="3000375"/>
          <p14:tracePt t="11089" x="4840288" y="2616200"/>
          <p14:tracePt t="11105" x="4956175" y="2482850"/>
          <p14:tracePt t="11121" x="5108575" y="2347913"/>
          <p14:tracePt t="11138" x="5133975" y="2339975"/>
          <p14:tracePt t="11155" x="5143500" y="2322513"/>
          <p14:tracePt t="11188" x="5133975" y="2330450"/>
          <p14:tracePt t="11205" x="5108575" y="2357438"/>
          <p14:tracePt t="11221" x="5089525" y="2374900"/>
          <p14:tracePt t="11238" x="5072063" y="2401888"/>
          <p14:tracePt t="11254" x="5045075" y="2411413"/>
          <p14:tracePt t="11272" x="5037138" y="2411413"/>
          <p14:tracePt t="11288" x="5027613" y="24193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5-Soft tick  (Adult)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5344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 * </a:t>
            </a:r>
            <a:r>
              <a:rPr lang="en-US" sz="2400" b="1" i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Characterized by:-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Disc or Round in shape &amp; Mouth parts not protruded.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The dorsal aspect is </a:t>
            </a:r>
            <a:r>
              <a:rPr lang="en-US" sz="2400" b="1" u="sng" dirty="0" err="1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mammalited</a:t>
            </a:r>
            <a:r>
              <a:rPr lang="en-US" sz="2400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 &amp; </a:t>
            </a:r>
            <a:r>
              <a:rPr lang="en-US" sz="2400" b="1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no </a:t>
            </a:r>
            <a:r>
              <a:rPr lang="en-US" sz="2400" b="1" u="sng" dirty="0" err="1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scutum</a:t>
            </a:r>
            <a:r>
              <a:rPr lang="en-US" sz="2400" b="1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Have 4 pairs of legs .</a:t>
            </a:r>
            <a:endParaRPr lang="en-US" sz="2400" dirty="0" smtClean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3761400"/>
            <a:ext cx="8458200" cy="30597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322074"/>
            <a:ext cx="2847975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1"/>
    </mc:Choice>
    <mc:Fallback xmlns="">
      <p:transition spd="slow" advTm="3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72" x="5027613" y="2411413"/>
          <p14:tracePt t="7185" x="5027613" y="2401888"/>
          <p14:tracePt t="7242" x="5010150" y="2401888"/>
          <p14:tracePt t="7304" x="5010150" y="2411413"/>
          <p14:tracePt t="7315" x="5010150" y="2419350"/>
          <p14:tracePt t="7329" x="5010150" y="2438400"/>
          <p14:tracePt t="7343" x="5010150" y="2509838"/>
          <p14:tracePt t="7353" x="5010150" y="2554288"/>
          <p14:tracePt t="7370" x="5010150" y="2616200"/>
          <p14:tracePt t="7387" x="5010150" y="2741613"/>
          <p14:tracePt t="7404" x="5010150" y="2795588"/>
          <p14:tracePt t="7420" x="5010150" y="2847975"/>
          <p14:tracePt t="7437" x="5010150" y="2884488"/>
          <p14:tracePt t="7470" x="5010150" y="2894013"/>
          <p14:tracePt t="7501" x="5018088" y="2894013"/>
          <p14:tracePt t="7528" x="5027613" y="2894013"/>
          <p14:tracePt t="7539" x="5037138" y="2894013"/>
          <p14:tracePt t="7550" x="5045075" y="2894013"/>
          <p14:tracePt t="7558" x="5062538" y="2894013"/>
          <p14:tracePt t="7570" x="5072063" y="2894013"/>
          <p14:tracePt t="7587" x="5081588" y="2894013"/>
          <p14:tracePt t="7603" x="5116513" y="2894013"/>
          <p14:tracePt t="7620" x="5187950" y="2901950"/>
          <p14:tracePt t="7637" x="5251450" y="2911475"/>
          <p14:tracePt t="7654" x="5429250" y="2919413"/>
          <p14:tracePt t="7670" x="5688013" y="2919413"/>
          <p14:tracePt t="7687" x="5803900" y="2919413"/>
          <p14:tracePt t="7703" x="6000750" y="2919413"/>
          <p14:tracePt t="7720" x="6072188" y="2919413"/>
          <p14:tracePt t="7737" x="6188075" y="2901950"/>
          <p14:tracePt t="7754" x="6276975" y="2894013"/>
          <p14:tracePt t="7770" x="6303963" y="2894013"/>
          <p14:tracePt t="7787" x="6357938" y="2884488"/>
          <p14:tracePt t="7803" x="6402388" y="2874963"/>
          <p14:tracePt t="7820" x="6438900" y="2874963"/>
          <p14:tracePt t="7837" x="6518275" y="2874963"/>
          <p14:tracePt t="7854" x="6545263" y="2874963"/>
          <p14:tracePt t="7870" x="6589713" y="2874963"/>
          <p14:tracePt t="7887" x="6616700" y="2867025"/>
          <p14:tracePt t="7903" x="6634163" y="2867025"/>
          <p14:tracePt t="7920" x="6661150" y="2857500"/>
          <p14:tracePt t="7937" x="6680200" y="2847975"/>
          <p14:tracePt t="7953" x="6688138" y="2847975"/>
          <p14:tracePt t="7970" x="6697663" y="2847975"/>
          <p14:tracePt t="7987" x="6705600" y="2840038"/>
          <p14:tracePt t="8003" x="6705600" y="2830513"/>
          <p14:tracePt t="8020" x="6715125" y="2813050"/>
          <p14:tracePt t="8037" x="6715125" y="2803525"/>
          <p14:tracePt t="8053" x="6715125" y="2751138"/>
          <p14:tracePt t="8070" x="6697663" y="2625725"/>
          <p14:tracePt t="8086" x="6670675" y="2527300"/>
          <p14:tracePt t="8103" x="6608763" y="2401888"/>
          <p14:tracePt t="8120" x="6554788" y="2303463"/>
          <p14:tracePt t="8136" x="6527800" y="2276475"/>
          <p14:tracePt t="8153" x="6510338" y="2251075"/>
          <p14:tracePt t="8170" x="6500813" y="2241550"/>
          <p14:tracePt t="8203" x="6491288" y="2241550"/>
          <p14:tracePt t="8232" x="6483350" y="2241550"/>
          <p14:tracePt t="8275" x="6473825" y="2241550"/>
          <p14:tracePt t="8294" x="6465888" y="2241550"/>
          <p14:tracePt t="8325" x="6456363" y="2241550"/>
          <p14:tracePt t="8345" x="6438900" y="2241550"/>
          <p14:tracePt t="8356" x="6419850" y="2241550"/>
          <p14:tracePt t="8367" x="6402388" y="2241550"/>
          <p14:tracePt t="8376" x="6357938" y="2251075"/>
          <p14:tracePt t="8387" x="6313488" y="2268538"/>
          <p14:tracePt t="8403" x="6232525" y="2303463"/>
          <p14:tracePt t="8420" x="6027738" y="2393950"/>
          <p14:tracePt t="8436" x="5803900" y="2482850"/>
          <p14:tracePt t="8453" x="5661025" y="2536825"/>
          <p14:tracePt t="8470" x="5562600" y="2581275"/>
          <p14:tracePt t="8487" x="5411788" y="2625725"/>
          <p14:tracePt t="8503" x="5295900" y="2643188"/>
          <p14:tracePt t="8520" x="5205413" y="2660650"/>
          <p14:tracePt t="8536" x="5160963" y="2670175"/>
          <p14:tracePt t="8553" x="5108575" y="2687638"/>
          <p14:tracePt t="8570" x="5054600" y="2697163"/>
          <p14:tracePt t="8586" x="5037138" y="2705100"/>
          <p14:tracePt t="8603" x="4991100" y="2714625"/>
          <p14:tracePt t="8620" x="4973638" y="2724150"/>
          <p14:tracePt t="8637" x="4938713" y="2732088"/>
          <p14:tracePt t="8653" x="4919663" y="2732088"/>
          <p14:tracePt t="8670" x="4911725" y="2732088"/>
          <p14:tracePt t="8703" x="4902200" y="2732088"/>
          <p14:tracePt t="8720" x="4894263" y="2732088"/>
          <p14:tracePt t="8743" x="4884738" y="2732088"/>
          <p14:tracePt t="8784" x="4884738" y="2724150"/>
          <p14:tracePt t="8794" x="4884738" y="2714625"/>
          <p14:tracePt t="8815" x="4884738" y="2705100"/>
          <p14:tracePt t="8835" x="4884738" y="2697163"/>
          <p14:tracePt t="8879" x="4884738" y="2687638"/>
          <p14:tracePt t="8899" x="4894263" y="2679700"/>
          <p14:tracePt t="8928" x="4902200" y="2679700"/>
          <p14:tracePt t="8940" x="4902200" y="2670175"/>
          <p14:tracePt t="8958" x="4902200" y="2660650"/>
          <p14:tracePt t="8968" x="4911725" y="2633663"/>
          <p14:tracePt t="8978" x="4919663" y="2616200"/>
          <p14:tracePt t="8989" x="4919663" y="2589213"/>
          <p14:tracePt t="9003" x="4919663" y="2571750"/>
          <p14:tracePt t="9019" x="4919663" y="2544763"/>
          <p14:tracePt t="9036" x="4919663" y="2536825"/>
          <p14:tracePt t="9053" x="4919663" y="2517775"/>
          <p14:tracePt t="9086" x="4929188" y="2500313"/>
          <p14:tracePt t="9103" x="4956175" y="2482850"/>
          <p14:tracePt t="9120" x="4983163" y="2465388"/>
          <p14:tracePt t="9136" x="5054600" y="2438400"/>
          <p14:tracePt t="9153" x="5160963" y="2411413"/>
          <p14:tracePt t="9170" x="5205413" y="2393950"/>
          <p14:tracePt t="9186" x="5268913" y="2374900"/>
          <p14:tracePt t="9203" x="5357813" y="2366963"/>
          <p14:tracePt t="9220" x="5419725" y="2357438"/>
          <p14:tracePt t="9236" x="5554663" y="2347913"/>
          <p14:tracePt t="9253" x="5697538" y="2339975"/>
          <p14:tracePt t="9270" x="5776913" y="2339975"/>
          <p14:tracePt t="9286" x="5902325" y="2339975"/>
          <p14:tracePt t="9303" x="5983288" y="2339975"/>
          <p14:tracePt t="9306" x="6054725" y="2339975"/>
          <p14:tracePt t="9320" x="6134100" y="2339975"/>
          <p14:tracePt t="9336" x="6269038" y="2339975"/>
          <p14:tracePt t="9353" x="6313488" y="2347913"/>
          <p14:tracePt t="9370" x="6375400" y="2347913"/>
          <p14:tracePt t="9386" x="6394450" y="2347913"/>
          <p14:tracePt t="9403" x="6411913" y="2347913"/>
          <p14:tracePt t="9420" x="6419850" y="2347913"/>
          <p14:tracePt t="9453" x="6429375" y="2347913"/>
          <p14:tracePt t="9470" x="6438900" y="2347913"/>
          <p14:tracePt t="9500" x="6446838" y="2347913"/>
          <p14:tracePt t="9522" x="6456363" y="2347913"/>
          <p14:tracePt t="9532" x="6465888" y="2357438"/>
          <p14:tracePt t="9551" x="6483350" y="2366963"/>
          <p14:tracePt t="9563" x="6491288" y="2374900"/>
          <p14:tracePt t="9572" x="6527800" y="2384425"/>
          <p14:tracePt t="9587" x="6537325" y="2401888"/>
          <p14:tracePt t="9603" x="6554788" y="2419350"/>
          <p14:tracePt t="9620" x="6562725" y="2419350"/>
          <p14:tracePt t="9636" x="6572250" y="2473325"/>
          <p14:tracePt t="9653" x="6572250" y="2544763"/>
          <p14:tracePt t="9670" x="6572250" y="2581275"/>
          <p14:tracePt t="9686" x="6562725" y="2633663"/>
          <p14:tracePt t="9703" x="6554788" y="2652713"/>
          <p14:tracePt t="9720" x="6545263" y="2679700"/>
          <p14:tracePt t="9736" x="6537325" y="2687638"/>
          <p14:tracePt t="9770" x="6537325" y="2697163"/>
          <p14:tracePt t="9786" x="6518275" y="2697163"/>
          <p14:tracePt t="9803" x="6510338" y="2697163"/>
          <p14:tracePt t="9807" x="6483350" y="2697163"/>
          <p14:tracePt t="9820" x="6456363" y="2697163"/>
          <p14:tracePt t="9837" x="6394450" y="2697163"/>
          <p14:tracePt t="9853" x="6242050" y="2687638"/>
          <p14:tracePt t="9870" x="6010275" y="2670175"/>
          <p14:tracePt t="9887" x="5732463" y="2670175"/>
          <p14:tracePt t="9903" x="5634038" y="2670175"/>
          <p14:tracePt t="9920" x="5446713" y="2670175"/>
          <p14:tracePt t="9936" x="5375275" y="2670175"/>
          <p14:tracePt t="9953" x="5251450" y="2679700"/>
          <p14:tracePt t="9970" x="5187950" y="2687638"/>
          <p14:tracePt t="9986" x="5170488" y="2697163"/>
          <p14:tracePt t="10003" x="5116513" y="2705100"/>
          <p14:tracePt t="10020" x="5089525" y="2714625"/>
          <p14:tracePt t="10036" x="5072063" y="2724150"/>
          <p14:tracePt t="10053" x="5054600" y="2724150"/>
          <p14:tracePt t="10070" x="5045075" y="2724150"/>
          <p14:tracePt t="10103" x="5037138" y="2724150"/>
          <p14:tracePt t="10124" x="5027613" y="2724150"/>
          <p14:tracePt t="10219" x="5018088" y="2714625"/>
          <p14:tracePt t="10236" x="5010150" y="2697163"/>
          <p14:tracePt t="10247" x="5000625" y="2679700"/>
          <p14:tracePt t="10259" x="4991100" y="2660650"/>
          <p14:tracePt t="10270" x="4973638" y="2625725"/>
          <p14:tracePt t="10286" x="4956175" y="2589213"/>
          <p14:tracePt t="10303" x="4919663" y="2544763"/>
          <p14:tracePt t="10320" x="4911725" y="2509838"/>
          <p14:tracePt t="10337" x="4911725" y="2500313"/>
          <p14:tracePt t="10353" x="4911725" y="2482850"/>
          <p14:tracePt t="10370" x="4911725" y="2473325"/>
          <p14:tracePt t="10403" x="4911725" y="2465388"/>
          <p14:tracePt t="10440" x="4929188" y="2455863"/>
          <p14:tracePt t="10450" x="4938713" y="2446338"/>
          <p14:tracePt t="10461" x="4946650" y="2446338"/>
          <p14:tracePt t="10472" x="4973638" y="2428875"/>
          <p14:tracePt t="10486" x="4991100" y="2419350"/>
          <p14:tracePt t="10503" x="5037138" y="2401888"/>
          <p14:tracePt t="10519" x="5045075" y="2401888"/>
          <p14:tracePt t="10536" x="5072063" y="2401888"/>
          <p14:tracePt t="10553" x="5108575" y="2393950"/>
          <p14:tracePt t="10570" x="5126038" y="2384425"/>
          <p14:tracePt t="10587" x="5232400" y="2384425"/>
          <p14:tracePt t="10603" x="5295900" y="2384425"/>
          <p14:tracePt t="10619" x="5483225" y="2393950"/>
          <p14:tracePt t="10636" x="5680075" y="2428875"/>
          <p14:tracePt t="10653" x="5822950" y="2438400"/>
          <p14:tracePt t="10669" x="6054725" y="2446338"/>
          <p14:tracePt t="10686" x="6205538" y="2446338"/>
          <p14:tracePt t="10703" x="6269038" y="2446338"/>
          <p14:tracePt t="10719" x="6357938" y="2428875"/>
          <p14:tracePt t="10736" x="6438900" y="2419350"/>
          <p14:tracePt t="10753" x="6483350" y="2401888"/>
          <p14:tracePt t="10770" x="6545263" y="2401888"/>
          <p14:tracePt t="10786" x="6562725" y="2401888"/>
          <p14:tracePt t="10789" x="6581775" y="2401888"/>
          <p14:tracePt t="10803" x="6599238" y="2401888"/>
          <p14:tracePt t="10819" x="6634163" y="2438400"/>
          <p14:tracePt t="10836" x="6653213" y="2500313"/>
          <p14:tracePt t="10853" x="6688138" y="2633663"/>
          <p14:tracePt t="10869" x="6697663" y="2741613"/>
          <p14:tracePt t="10886" x="6697663" y="2768600"/>
          <p14:tracePt t="10903" x="6715125" y="2813050"/>
          <p14:tracePt t="10920" x="6715125" y="2822575"/>
          <p14:tracePt t="10953" x="6715125" y="2830513"/>
          <p14:tracePt t="11005" x="6697663" y="2830513"/>
          <p14:tracePt t="11016" x="6653213" y="2822575"/>
          <p14:tracePt t="11024" x="6554788" y="2786063"/>
          <p14:tracePt t="11037" x="6411913" y="2732088"/>
          <p14:tracePt t="11053" x="6116638" y="2625725"/>
          <p14:tracePt t="11070" x="5322888" y="2384425"/>
          <p14:tracePt t="11086" x="4581525" y="2224088"/>
          <p14:tracePt t="11103" x="4276725" y="2179638"/>
          <p14:tracePt t="11119" x="3581400" y="2108200"/>
          <p14:tracePt t="11136" x="3232150" y="2108200"/>
          <p14:tracePt t="11153" x="3125788" y="2116138"/>
          <p14:tracePt t="11169" x="3009900" y="2125663"/>
          <p14:tracePt t="11186" x="2990850" y="2125663"/>
          <p14:tracePt t="11371" x="2982913" y="2125663"/>
          <p14:tracePt t="11385" x="2973388" y="2108200"/>
          <p14:tracePt t="11400" x="2965450" y="2027238"/>
          <p14:tracePt t="11414" x="2938463" y="1660525"/>
          <p14:tracePt t="11427" x="2928938" y="1527175"/>
          <p14:tracePt t="11439" x="2928938" y="1419225"/>
          <p14:tracePt t="11452" x="2928938" y="1276350"/>
          <p14:tracePt t="11469" x="2938463" y="1250950"/>
          <p14:tracePt t="11486" x="2938463" y="1231900"/>
          <p14:tracePt t="11503" x="2946400" y="1231900"/>
          <p14:tracePt t="11543" x="2955925" y="1231900"/>
          <p14:tracePt t="11554" x="2965450" y="1231900"/>
          <p14:tracePt t="11564" x="3000375" y="1231900"/>
          <p14:tracePt t="11574" x="3054350" y="1250950"/>
          <p14:tracePt t="11586" x="3179763" y="1276350"/>
          <p14:tracePt t="11603" x="3348038" y="1322388"/>
          <p14:tracePt t="11619" x="3973513" y="1482725"/>
          <p14:tracePt t="11636" x="4465638" y="1554163"/>
          <p14:tracePt t="11652" x="4633913" y="1554163"/>
          <p14:tracePt t="11669" x="4919663" y="1554163"/>
          <p14:tracePt t="11686" x="5010150" y="1544638"/>
          <p14:tracePt t="11702" x="5081588" y="1527175"/>
          <p14:tracePt t="11719" x="5099050" y="1517650"/>
          <p14:tracePt t="11736" x="5108575" y="1517650"/>
          <p14:tracePt t="11752" x="5108575" y="1509713"/>
          <p14:tracePt t="11976" x="5126038" y="1509713"/>
          <p14:tracePt t="11990" x="5187950" y="1490663"/>
          <p14:tracePt t="12005" x="5473700" y="1455738"/>
          <p14:tracePt t="12019" x="5715000" y="1419225"/>
          <p14:tracePt t="12036" x="6242050" y="1374775"/>
          <p14:tracePt t="12052" x="6581775" y="1347788"/>
          <p14:tracePt t="12069" x="7099300" y="1330325"/>
          <p14:tracePt t="12086" x="7269163" y="1322388"/>
          <p14:tracePt t="12103" x="7286625" y="1322388"/>
          <p14:tracePt t="12119" x="7296150" y="1322388"/>
          <p14:tracePt t="12136" x="7304088" y="1322388"/>
          <p14:tracePt t="12152" x="7304088" y="1312863"/>
          <p14:tracePt t="12240" x="7304088" y="1303338"/>
          <p14:tracePt t="12271" x="7296150" y="1303338"/>
          <p14:tracePt t="12322" x="7286625" y="1303338"/>
          <p14:tracePt t="12352" x="7277100" y="1303338"/>
          <p14:tracePt t="12363" x="7269163" y="1303338"/>
          <p14:tracePt t="12380" x="7259638" y="1303338"/>
          <p14:tracePt t="12392" x="7188200" y="1303338"/>
          <p14:tracePt t="12419" x="7081838" y="1303338"/>
          <p14:tracePt t="12436" x="6813550" y="1330325"/>
          <p14:tracePt t="12452" x="6527800" y="1393825"/>
          <p14:tracePt t="12469" x="5697538" y="1652588"/>
          <p14:tracePt t="12486" x="4714875" y="2054225"/>
          <p14:tracePt t="12503" x="4340225" y="2241550"/>
          <p14:tracePt t="12519" x="3840163" y="2517775"/>
          <p14:tracePt t="12536" x="3679825" y="2616200"/>
          <p14:tracePt t="12552" x="3643313" y="2643188"/>
          <p14:tracePt t="12569" x="3625850" y="2652713"/>
          <p14:tracePt t="12813" x="3544888" y="2751138"/>
          <p14:tracePt t="12828" x="3286125" y="3071813"/>
          <p14:tracePt t="12841" x="2536825" y="4224338"/>
          <p14:tracePt t="12852" x="2214563" y="4751388"/>
          <p14:tracePt t="12869" x="1893888" y="5295900"/>
          <p14:tracePt t="12886" x="1374775" y="6296025"/>
          <p14:tracePt t="12903" x="1160463" y="6661150"/>
          <p14:tracePt t="13089" x="1231900" y="6473825"/>
          <p14:tracePt t="13098" x="1241425" y="6438900"/>
          <p14:tracePt t="13111" x="1258888" y="6375400"/>
          <p14:tracePt t="13119" x="1276350" y="6323013"/>
          <p14:tracePt t="13136" x="1303338" y="6251575"/>
          <p14:tracePt t="13153" x="1339850" y="6108700"/>
          <p14:tracePt t="13170" x="1374775" y="5965825"/>
          <p14:tracePt t="13186" x="1374775" y="5902325"/>
          <p14:tracePt t="13202" x="1374775" y="5857875"/>
          <p14:tracePt t="13219" x="1339850" y="5768975"/>
          <p14:tracePt t="13235" x="1303338" y="5697538"/>
          <p14:tracePt t="13252" x="1241425" y="5518150"/>
          <p14:tracePt t="13269" x="1196975" y="5465763"/>
          <p14:tracePt t="13285" x="1116013" y="5367338"/>
          <p14:tracePt t="13302" x="1000125" y="5295900"/>
          <p14:tracePt t="13319" x="946150" y="5276850"/>
          <p14:tracePt t="13324" x="893763" y="5259388"/>
          <p14:tracePt t="13336" x="847725" y="5259388"/>
          <p14:tracePt t="13352" x="785813" y="5259388"/>
          <p14:tracePt t="13369" x="714375" y="5259388"/>
          <p14:tracePt t="13386" x="615950" y="5259388"/>
          <p14:tracePt t="13403" x="490538" y="5295900"/>
          <p14:tracePt t="13419" x="446088" y="5313363"/>
          <p14:tracePt t="13436" x="384175" y="5348288"/>
          <p14:tracePt t="13452" x="374650" y="5367338"/>
          <p14:tracePt t="13469" x="347663" y="5402263"/>
          <p14:tracePt t="13486" x="339725" y="5438775"/>
          <p14:tracePt t="13502" x="330200" y="5510213"/>
          <p14:tracePt t="13519" x="347663" y="5634038"/>
          <p14:tracePt t="13536" x="393700" y="5705475"/>
          <p14:tracePt t="13552" x="588963" y="5902325"/>
          <p14:tracePt t="13569" x="965200" y="6108700"/>
          <p14:tracePt t="13585" x="1231900" y="6215063"/>
          <p14:tracePt t="13602" x="1554163" y="6303963"/>
          <p14:tracePt t="13619" x="1785938" y="6330950"/>
          <p14:tracePt t="13635" x="1857375" y="6330950"/>
          <p14:tracePt t="13652" x="1946275" y="6330950"/>
          <p14:tracePt t="13669" x="1973263" y="6323013"/>
          <p14:tracePt t="13686" x="2044700" y="6269038"/>
          <p14:tracePt t="13702" x="2143125" y="6170613"/>
          <p14:tracePt t="13719" x="2205038" y="6108700"/>
          <p14:tracePt t="13735" x="2312988" y="5973763"/>
          <p14:tracePt t="13752" x="2428875" y="5795963"/>
          <p14:tracePt t="13769" x="2455863" y="5705475"/>
          <p14:tracePt t="13785" x="2500313" y="5562600"/>
          <p14:tracePt t="13802" x="2509838" y="5500688"/>
          <p14:tracePt t="13819" x="2509838" y="5357813"/>
          <p14:tracePt t="13835" x="2473325" y="5251450"/>
          <p14:tracePt t="13852" x="2455863" y="5232400"/>
          <p14:tracePt t="13869" x="2428875" y="5214938"/>
          <p14:tracePt t="13886" x="2401888" y="5214938"/>
          <p14:tracePt t="14082" x="2411413" y="5197475"/>
          <p14:tracePt t="14092" x="2411413" y="5187950"/>
          <p14:tracePt t="14102" x="2411413" y="5170488"/>
          <p14:tracePt t="14120" x="2411413" y="5126038"/>
          <p14:tracePt t="14136" x="2330450" y="4973638"/>
          <p14:tracePt t="14153" x="2187575" y="4795838"/>
          <p14:tracePt t="14169" x="2081213" y="4732338"/>
          <p14:tracePt t="14185" x="1928813" y="4660900"/>
          <p14:tracePt t="14202" x="1785938" y="4625975"/>
          <p14:tracePt t="14219" x="1714500" y="4625975"/>
          <p14:tracePt t="14235" x="1589088" y="4625975"/>
          <p14:tracePt t="14252" x="1482725" y="4633913"/>
          <p14:tracePt t="14269" x="1428750" y="4660900"/>
          <p14:tracePt t="14285" x="1339850" y="4724400"/>
          <p14:tracePt t="14302" x="1303338" y="4768850"/>
          <p14:tracePt t="14318" x="1223963" y="4867275"/>
          <p14:tracePt t="14335" x="1187450" y="4919663"/>
          <p14:tracePt t="14352" x="1125538" y="5072063"/>
          <p14:tracePt t="14368" x="1062038" y="5224463"/>
          <p14:tracePt t="14386" x="1036638" y="5330825"/>
          <p14:tracePt t="14402" x="1027113" y="5384800"/>
          <p14:tracePt t="14419" x="1017588" y="5446713"/>
          <p14:tracePt t="14436" x="1017588" y="5483225"/>
          <p14:tracePt t="14452" x="1027113" y="5545138"/>
          <p14:tracePt t="14469" x="1054100" y="5581650"/>
          <p14:tracePt t="14485" x="1089025" y="5608638"/>
          <p14:tracePt t="14502" x="1204913" y="5688013"/>
          <p14:tracePt t="14519" x="1312863" y="5715000"/>
          <p14:tracePt t="14536" x="1625600" y="5759450"/>
          <p14:tracePt t="14552" x="1874838" y="5768975"/>
          <p14:tracePt t="14569" x="1965325" y="5768975"/>
          <p14:tracePt t="14586" x="2089150" y="5768975"/>
          <p14:tracePt t="14602" x="2187575" y="5732463"/>
          <p14:tracePt t="14619" x="2224088" y="5715000"/>
          <p14:tracePt t="14635" x="2303463" y="5643563"/>
          <p14:tracePt t="14652" x="2411413" y="5500688"/>
          <p14:tracePt t="14669" x="2446338" y="5419725"/>
          <p14:tracePt t="14686" x="2500313" y="5286375"/>
          <p14:tracePt t="14702" x="2509838" y="5197475"/>
          <p14:tracePt t="14719" x="2509838" y="5160963"/>
          <p14:tracePt t="14735" x="2490788" y="5072063"/>
          <p14:tracePt t="14753" x="2465388" y="5010150"/>
          <p14:tracePt t="14769" x="2366963" y="4813300"/>
          <p14:tracePt t="14786" x="2214563" y="4616450"/>
          <p14:tracePt t="14802" x="2152650" y="4545013"/>
          <p14:tracePt t="14806" x="2036763" y="4491038"/>
          <p14:tracePt t="14819" x="1928813" y="4446588"/>
          <p14:tracePt t="14835" x="1633538" y="4402138"/>
          <p14:tracePt t="14852" x="1482725" y="4411663"/>
          <p14:tracePt t="14869" x="1285875" y="4456113"/>
          <p14:tracePt t="14886" x="1223963" y="4491038"/>
          <p14:tracePt t="14902" x="1125538" y="4554538"/>
          <p14:tracePt t="14919" x="1054100" y="4625975"/>
          <p14:tracePt t="14935" x="1027113" y="4714875"/>
          <p14:tracePt t="14952" x="928688" y="4929188"/>
          <p14:tracePt t="14969" x="893763" y="5126038"/>
          <p14:tracePt t="14985" x="866775" y="5205413"/>
          <p14:tracePt t="15002" x="857250" y="5384800"/>
          <p14:tracePt t="15019" x="857250" y="5456238"/>
          <p14:tracePt t="15035" x="857250" y="5626100"/>
          <p14:tracePt t="15052" x="874713" y="5751513"/>
          <p14:tracePt t="15068" x="884238" y="5803900"/>
          <p14:tracePt t="15085" x="919163" y="5867400"/>
          <p14:tracePt t="15102" x="1044575" y="5956300"/>
          <p14:tracePt t="15118" x="1169988" y="5983288"/>
          <p14:tracePt t="15135" x="1411288" y="6010275"/>
          <p14:tracePt t="15152" x="1660525" y="6000750"/>
          <p14:tracePt t="15168" x="1758950" y="5991225"/>
          <p14:tracePt t="15185" x="1893888" y="5938838"/>
          <p14:tracePt t="15202" x="1946275" y="5911850"/>
          <p14:tracePt t="15219" x="2017713" y="5840413"/>
          <p14:tracePt t="15235" x="2081213" y="5776913"/>
          <p14:tracePt t="15252" x="2108200" y="5724525"/>
          <p14:tracePt t="15269" x="2187575" y="5599113"/>
          <p14:tracePt t="15286" x="2268538" y="5402263"/>
          <p14:tracePt t="15302" x="2295525" y="5313363"/>
          <p14:tracePt t="15318" x="2312988" y="5187950"/>
          <p14:tracePt t="15335" x="2312988" y="5143500"/>
          <p14:tracePt t="15352" x="2295525" y="5045075"/>
          <p14:tracePt t="15368" x="2205038" y="4875213"/>
          <p14:tracePt t="15386" x="2125663" y="4759325"/>
          <p14:tracePt t="15402" x="1938338" y="4598988"/>
          <p14:tracePt t="15419" x="1652588" y="4500563"/>
          <p14:tracePt t="15435" x="1473200" y="4491038"/>
          <p14:tracePt t="15452" x="1169988" y="4491038"/>
          <p14:tracePt t="15469" x="1054100" y="4491038"/>
          <p14:tracePt t="15485" x="857250" y="4527550"/>
          <p14:tracePt t="15502" x="758825" y="4581525"/>
          <p14:tracePt t="15518" x="714375" y="4608513"/>
          <p14:tracePt t="15535" x="669925" y="4660900"/>
          <p14:tracePt t="15552" x="625475" y="4741863"/>
          <p14:tracePt t="15568" x="608013" y="4776788"/>
          <p14:tracePt t="15585" x="608013" y="4848225"/>
          <p14:tracePt t="15602" x="598488" y="4911725"/>
          <p14:tracePt t="15618" x="598488" y="4929188"/>
          <p14:tracePt t="15635" x="598488" y="4973638"/>
          <p14:tracePt t="15652" x="608013" y="4991100"/>
          <p14:tracePt t="15668" x="669925" y="5072063"/>
          <p14:tracePt t="15685" x="785813" y="5170488"/>
          <p14:tracePt t="15702" x="839788" y="5197475"/>
          <p14:tracePt t="15718" x="946150" y="5259388"/>
          <p14:tracePt t="15735" x="1036638" y="5286375"/>
          <p14:tracePt t="15752" x="1081088" y="5286375"/>
          <p14:tracePt t="15768" x="1196975" y="5286375"/>
          <p14:tracePt t="15785" x="1250950" y="5268913"/>
          <p14:tracePt t="15802" x="1357313" y="5170488"/>
          <p14:tracePt t="15818" x="1446213" y="5037138"/>
          <p14:tracePt t="15835" x="1473200" y="4956175"/>
          <p14:tracePt t="15852" x="1517650" y="4795838"/>
          <p14:tracePt t="15868" x="1527175" y="4679950"/>
          <p14:tracePt t="15885" x="1527175" y="4625975"/>
          <p14:tracePt t="15902" x="1527175" y="4545013"/>
          <p14:tracePt t="15918" x="1527175" y="4483100"/>
          <p14:tracePt t="15935" x="1527175" y="4456113"/>
          <p14:tracePt t="15952" x="1517650" y="4419600"/>
          <p14:tracePt t="15968" x="1517650" y="4402138"/>
          <p14:tracePt t="15985" x="1509713" y="4367213"/>
          <p14:tracePt t="16002" x="1500188" y="4348163"/>
          <p14:tracePt t="16018" x="1500188" y="4330700"/>
          <p14:tracePt t="16035" x="1490663" y="4322763"/>
          <p14:tracePt t="16051" x="1482725" y="4313238"/>
          <p14:tracePt t="16085" x="1473200" y="4303713"/>
          <p14:tracePt t="16118" x="1473200" y="4295775"/>
          <p14:tracePt t="17845" x="1465263" y="4295775"/>
          <p14:tracePt t="17856" x="1465263" y="4303713"/>
          <p14:tracePt t="17866" x="1465263" y="4313238"/>
          <p14:tracePt t="17874" x="1465263" y="4322763"/>
          <p14:tracePt t="17904" x="1465263" y="4330700"/>
          <p14:tracePt t="17933" x="1455738" y="4340225"/>
          <p14:tracePt t="17954" x="1446213" y="4340225"/>
          <p14:tracePt t="17975" x="1438275" y="4340225"/>
          <p14:tracePt t="17984" x="1428750" y="4340225"/>
          <p14:tracePt t="18004" x="1411288" y="4340225"/>
          <p14:tracePt t="18025" x="1401763" y="4340225"/>
          <p14:tracePt t="18055" x="1393825" y="4340225"/>
          <p14:tracePt t="18076" x="1393825" y="4330700"/>
          <p14:tracePt t="18087" x="1393825" y="4322763"/>
          <p14:tracePt t="18096" x="1393825" y="4313238"/>
          <p14:tracePt t="18118" x="1393825" y="4295775"/>
          <p14:tracePt t="18137" x="1393825" y="4276725"/>
          <p14:tracePt t="18147" x="1393825" y="4268788"/>
          <p14:tracePt t="18157" x="1401763" y="4251325"/>
          <p14:tracePt t="18168" x="1411288" y="4241800"/>
          <p14:tracePt t="18184" x="1419225" y="4232275"/>
          <p14:tracePt t="18201" x="1455738" y="4224338"/>
          <p14:tracePt t="18218" x="1482725" y="4214813"/>
          <p14:tracePt t="18235" x="1517650" y="4214813"/>
          <p14:tracePt t="18251" x="1679575" y="4214813"/>
          <p14:tracePt t="18268" x="1724025" y="4214813"/>
          <p14:tracePt t="18285" x="1795463" y="4232275"/>
          <p14:tracePt t="18302" x="1822450" y="4251325"/>
          <p14:tracePt t="18318" x="1822450" y="4259263"/>
          <p14:tracePt t="18335" x="1830388" y="4286250"/>
          <p14:tracePt t="18351" x="1830388" y="4303713"/>
          <p14:tracePt t="18368" x="1812925" y="4394200"/>
          <p14:tracePt t="18385" x="1751013" y="4527550"/>
          <p14:tracePt t="18402" x="1714500" y="4581525"/>
          <p14:tracePt t="18418" x="1670050" y="4633913"/>
          <p14:tracePt t="18434" x="1616075" y="4670425"/>
          <p14:tracePt t="18451" x="1608138" y="4670425"/>
          <p14:tracePt t="18468" x="1589088" y="4679950"/>
          <p14:tracePt t="18484" x="1571625" y="4679950"/>
          <p14:tracePt t="18501" x="1562100" y="4679950"/>
          <p14:tracePt t="18517" x="1554163" y="4679950"/>
          <p14:tracePt t="18535" x="1536700" y="4660900"/>
          <p14:tracePt t="18551" x="1527175" y="4652963"/>
          <p14:tracePt t="18568" x="1500188" y="4625975"/>
          <p14:tracePt t="18584" x="1490663" y="4608513"/>
          <p14:tracePt t="18601" x="1446213" y="4581525"/>
          <p14:tracePt t="18618" x="1419225" y="4545013"/>
          <p14:tracePt t="18634" x="1401763" y="4518025"/>
          <p14:tracePt t="18651" x="1384300" y="4500563"/>
          <p14:tracePt t="18668" x="1366838" y="4483100"/>
          <p14:tracePt t="18685" x="1366838" y="4473575"/>
          <p14:tracePt t="18701" x="1366838" y="4465638"/>
          <p14:tracePt t="18718" x="1366838" y="4456113"/>
          <p14:tracePt t="18735" x="1366838" y="4446588"/>
          <p14:tracePt t="18752" x="1366838" y="4438650"/>
          <p14:tracePt t="18768" x="1366838" y="4429125"/>
          <p14:tracePt t="18785" x="1374775" y="4419600"/>
          <p14:tracePt t="18802" x="1419225" y="4411663"/>
          <p14:tracePt t="18818" x="1438275" y="4402138"/>
          <p14:tracePt t="18835" x="1482725" y="4394200"/>
          <p14:tracePt t="18852" x="1544638" y="4384675"/>
          <p14:tracePt t="18868" x="1581150" y="4384675"/>
          <p14:tracePt t="18885" x="1633538" y="4384675"/>
          <p14:tracePt t="18901" x="1643063" y="4384675"/>
          <p14:tracePt t="18918" x="1660525" y="4394200"/>
          <p14:tracePt t="18935" x="1679575" y="4394200"/>
          <p14:tracePt t="18968" x="1679575" y="4402138"/>
          <p14:tracePt t="18985" x="1687513" y="4411663"/>
          <p14:tracePt t="19001" x="1687513" y="4419600"/>
          <p14:tracePt t="19018" x="1687513" y="4429125"/>
          <p14:tracePt t="19035" x="1687513" y="4456113"/>
          <p14:tracePt t="19052" x="1687513" y="4483100"/>
          <p14:tracePt t="19068" x="1679575" y="4510088"/>
          <p14:tracePt t="19085" x="1660525" y="4518025"/>
          <p14:tracePt t="19101" x="1633538" y="4545013"/>
          <p14:tracePt t="19118" x="1581150" y="4581525"/>
          <p14:tracePt t="19135" x="1536700" y="4598988"/>
          <p14:tracePt t="19151" x="1438275" y="4616450"/>
          <p14:tracePt t="19169" x="1322388" y="4625975"/>
          <p14:tracePt t="19185" x="1276350" y="4625975"/>
          <p14:tracePt t="19201" x="1179513" y="4608513"/>
          <p14:tracePt t="19218" x="1133475" y="4581525"/>
          <p14:tracePt t="19235" x="1089025" y="4554538"/>
          <p14:tracePt t="19251" x="1071563" y="4518025"/>
          <p14:tracePt t="19268" x="1062038" y="4510088"/>
          <p14:tracePt t="19285" x="1062038" y="4500563"/>
          <p14:tracePt t="19301" x="1062038" y="4491038"/>
          <p14:tracePt t="19305" x="1062038" y="4473575"/>
          <p14:tracePt t="19318" x="1089025" y="4456113"/>
          <p14:tracePt t="19335" x="1133475" y="4419600"/>
          <p14:tracePt t="19352" x="1179513" y="4394200"/>
          <p14:tracePt t="19368" x="1303338" y="4348163"/>
          <p14:tracePt t="19384" x="1446213" y="4340225"/>
          <p14:tracePt t="19401" x="1527175" y="4340225"/>
          <p14:tracePt t="19418" x="1679575" y="4367213"/>
          <p14:tracePt t="19435" x="1776413" y="4429125"/>
          <p14:tracePt t="19451" x="1785938" y="4446588"/>
          <p14:tracePt t="19468" x="1803400" y="4473575"/>
          <p14:tracePt t="19485" x="1803400" y="4491038"/>
          <p14:tracePt t="19501" x="1795463" y="4500563"/>
          <p14:tracePt t="19517" x="1768475" y="4518025"/>
          <p14:tracePt t="19534" x="1741488" y="4527550"/>
          <p14:tracePt t="19551" x="1679575" y="4537075"/>
          <p14:tracePt t="19567" x="1571625" y="4545013"/>
          <p14:tracePt t="19584" x="1500188" y="4545013"/>
          <p14:tracePt t="19601" x="1401763" y="4527550"/>
          <p14:tracePt t="19618" x="1312863" y="4465638"/>
          <p14:tracePt t="19634" x="1276350" y="4429125"/>
          <p14:tracePt t="19651" x="1250950" y="4330700"/>
          <p14:tracePt t="19668" x="1250950" y="4276725"/>
          <p14:tracePt t="19684" x="1250950" y="4179888"/>
          <p14:tracePt t="19701" x="1295400" y="4116388"/>
          <p14:tracePt t="19717" x="1312863" y="4098925"/>
          <p14:tracePt t="19734" x="1374775" y="4081463"/>
          <p14:tracePt t="19751" x="1455738" y="4071938"/>
          <p14:tracePt t="19767" x="1571625" y="4071938"/>
          <p14:tracePt t="19784" x="1714500" y="4116388"/>
          <p14:tracePt t="19801" x="1768475" y="4152900"/>
          <p14:tracePt t="19803" x="1822450" y="4197350"/>
          <p14:tracePt t="19817" x="1847850" y="4232275"/>
          <p14:tracePt t="19834" x="1901825" y="4322763"/>
          <p14:tracePt t="19851" x="1901825" y="4357688"/>
          <p14:tracePt t="19868" x="1901825" y="4438650"/>
          <p14:tracePt t="19884" x="1893888" y="4491038"/>
          <p14:tracePt t="19901" x="1857375" y="4527550"/>
          <p14:tracePt t="19917" x="1822450" y="4554538"/>
          <p14:tracePt t="19935" x="1758950" y="4589463"/>
          <p14:tracePt t="19951" x="1731963" y="4589463"/>
          <p14:tracePt t="19967" x="1670050" y="4598988"/>
          <p14:tracePt t="19984" x="1633538" y="4598988"/>
          <p14:tracePt t="20001" x="1562100" y="4598988"/>
          <p14:tracePt t="20017" x="1517650" y="4598988"/>
          <p14:tracePt t="20034" x="1490663" y="4598988"/>
          <p14:tracePt t="20051" x="1473200" y="4598988"/>
          <p14:tracePt t="20068" x="1465263" y="4598988"/>
          <p14:tracePt t="20084" x="1446213" y="4581525"/>
          <p14:tracePt t="20101" x="1446213" y="4562475"/>
          <p14:tracePt t="20117" x="1446213" y="4554538"/>
          <p14:tracePt t="20134" x="1446213" y="4545013"/>
          <p14:tracePt t="20151" x="1446213" y="4537075"/>
          <p14:tracePt t="20195" x="1446213" y="4527550"/>
          <p14:tracePt t="22124" x="1428750" y="4527550"/>
          <p14:tracePt t="22134" x="1384300" y="4545013"/>
          <p14:tracePt t="22151" x="1330325" y="4572000"/>
          <p14:tracePt t="22159" x="1285875" y="4589463"/>
          <p14:tracePt t="22168" x="1241425" y="4616450"/>
          <p14:tracePt t="22184" x="1214438" y="4633913"/>
          <p14:tracePt t="22200" x="1169988" y="4670425"/>
          <p14:tracePt t="22217" x="1143000" y="4705350"/>
          <p14:tracePt t="22234" x="1125538" y="4705350"/>
          <p14:tracePt t="22250" x="1125538" y="4732338"/>
          <p14:tracePt t="22267" x="1108075" y="4768850"/>
          <p14:tracePt t="22284" x="1081088" y="4786313"/>
          <p14:tracePt t="22300" x="1062038" y="4813300"/>
          <p14:tracePt t="22317" x="1062038" y="4822825"/>
          <p14:tracePt t="22334" x="1062038" y="4830763"/>
          <p14:tracePt t="22350" x="1062038" y="4857750"/>
          <p14:tracePt t="22367" x="1062038" y="4884738"/>
          <p14:tracePt t="22384" x="1062038" y="4919663"/>
          <p14:tracePt t="22400" x="1062038" y="4938713"/>
          <p14:tracePt t="22417" x="1062038" y="4956175"/>
          <p14:tracePt t="22434" x="1071563" y="4983163"/>
          <p14:tracePt t="22450" x="1125538" y="5037138"/>
          <p14:tracePt t="22467" x="1169988" y="5062538"/>
          <p14:tracePt t="22484" x="1268413" y="5133975"/>
          <p14:tracePt t="22500" x="1303338" y="5153025"/>
          <p14:tracePt t="22517" x="1374775" y="5170488"/>
          <p14:tracePt t="22534" x="1419225" y="5187950"/>
          <p14:tracePt t="22551" x="1446213" y="5197475"/>
          <p14:tracePt t="22567" x="1509713" y="5197475"/>
          <p14:tracePt t="22584" x="1633538" y="5180013"/>
          <p14:tracePt t="22600" x="1697038" y="5153025"/>
          <p14:tracePt t="22618" x="1822450" y="5089525"/>
          <p14:tracePt t="22634" x="1928813" y="5027613"/>
          <p14:tracePt t="22650" x="1965325" y="4983163"/>
          <p14:tracePt t="22667" x="2009775" y="4929188"/>
          <p14:tracePt t="22684" x="2027238" y="4894263"/>
          <p14:tracePt t="22700" x="2036763" y="4884738"/>
          <p14:tracePt t="22717" x="2036763" y="4875213"/>
          <p14:tracePt t="22735" x="2036763" y="4867275"/>
          <p14:tracePt t="22750" x="2036763" y="4848225"/>
          <p14:tracePt t="22767" x="1973263" y="4830763"/>
          <p14:tracePt t="22783" x="1901825" y="4803775"/>
          <p14:tracePt t="22800" x="1776413" y="4759325"/>
          <p14:tracePt t="22817" x="1714500" y="4741863"/>
          <p14:tracePt t="22820" x="1660525" y="4724400"/>
          <p14:tracePt t="22833" x="1608138" y="4724400"/>
          <p14:tracePt t="22850" x="1536700" y="4705350"/>
          <p14:tracePt t="22867" x="1473200" y="4705350"/>
          <p14:tracePt t="22883" x="1393825" y="4724400"/>
          <p14:tracePt t="22900" x="1322388" y="4776788"/>
          <p14:tracePt t="22917" x="1268413" y="4830763"/>
          <p14:tracePt t="22933" x="1196975" y="4919663"/>
          <p14:tracePt t="22950" x="1152525" y="4983163"/>
          <p14:tracePt t="22967" x="1143000" y="5010150"/>
          <p14:tracePt t="22983" x="1133475" y="5045075"/>
          <p14:tracePt t="23018" x="1133475" y="5062538"/>
          <p14:tracePt t="23034" x="1133475" y="5072063"/>
          <p14:tracePt t="23073" x="1133475" y="5081588"/>
          <p14:tracePt t="23136" x="1133475" y="5099050"/>
          <p14:tracePt t="23156" x="1133475" y="5108575"/>
          <p14:tracePt t="23169" x="1133475" y="5126038"/>
          <p14:tracePt t="23187" x="1133475" y="5133975"/>
          <p14:tracePt t="23197" x="1133475" y="5143500"/>
          <p14:tracePt t="23207" x="1133475" y="5153025"/>
          <p14:tracePt t="23228" x="1143000" y="5160963"/>
          <p14:tracePt t="23250" x="1152525" y="5170488"/>
          <p14:tracePt t="23270" x="1160463" y="5180013"/>
          <p14:tracePt t="23280" x="1169988" y="5187950"/>
          <p14:tracePt t="23300" x="1179513" y="5187950"/>
          <p14:tracePt t="23316" x="1187450" y="5187950"/>
          <p14:tracePt t="23321" x="1196975" y="5197475"/>
          <p14:tracePt t="23334" x="1214438" y="5197475"/>
          <p14:tracePt t="23351" x="1268413" y="5197475"/>
          <p14:tracePt t="23367" x="1312863" y="5197475"/>
          <p14:tracePt t="23384" x="1446213" y="5180013"/>
          <p14:tracePt t="23401" x="1581150" y="5126038"/>
          <p14:tracePt t="23417" x="1616075" y="5108575"/>
          <p14:tracePt t="23434" x="1679575" y="5072063"/>
          <p14:tracePt t="23451" x="1697038" y="5045075"/>
          <p14:tracePt t="23467" x="1731963" y="5010150"/>
          <p14:tracePt t="23484" x="1758950" y="4956175"/>
          <p14:tracePt t="23500" x="1776413" y="4929188"/>
          <p14:tracePt t="23518" x="1785938" y="4894263"/>
          <p14:tracePt t="23534" x="1795463" y="4867275"/>
          <p14:tracePt t="23550" x="1795463" y="4857750"/>
          <p14:tracePt t="23567" x="1795463" y="4840288"/>
          <p14:tracePt t="23584" x="1795463" y="4830763"/>
          <p14:tracePt t="23600" x="1768475" y="4803775"/>
          <p14:tracePt t="23617" x="1704975" y="4786313"/>
          <p14:tracePt t="23634" x="1652588" y="4776788"/>
          <p14:tracePt t="23650" x="1490663" y="4768850"/>
          <p14:tracePt t="23667" x="1347788" y="4786313"/>
          <p14:tracePt t="23684" x="1285875" y="4803775"/>
          <p14:tracePt t="23700" x="1196975" y="4848225"/>
          <p14:tracePt t="23717" x="1169988" y="4857750"/>
          <p14:tracePt t="23733" x="1116013" y="4894263"/>
          <p14:tracePt t="23750" x="1081088" y="4919663"/>
          <p14:tracePt t="23766" x="1081088" y="4938713"/>
          <p14:tracePt t="23783" x="1062038" y="4956175"/>
          <p14:tracePt t="23800" x="1044575" y="4973638"/>
          <p14:tracePt t="23816" x="1044575" y="4991100"/>
          <p14:tracePt t="23818" x="1044575" y="5010150"/>
          <p14:tracePt t="23833" x="1036638" y="5045075"/>
          <p14:tracePt t="23850" x="1036638" y="5126038"/>
          <p14:tracePt t="23866" x="1036638" y="5160963"/>
          <p14:tracePt t="23883" x="1036638" y="5224463"/>
          <p14:tracePt t="23900" x="1036638" y="5241925"/>
          <p14:tracePt t="23916" x="1036638" y="5276850"/>
          <p14:tracePt t="23933" x="1044575" y="5295900"/>
          <p14:tracePt t="23950" x="1054100" y="5303838"/>
          <p14:tracePt t="23966" x="1071563" y="5322888"/>
          <p14:tracePt t="23983" x="1143000" y="5348288"/>
          <p14:tracePt t="24000" x="1223963" y="5367338"/>
          <p14:tracePt t="24016" x="1393825" y="5384800"/>
          <p14:tracePt t="24033" x="1465263" y="5384800"/>
          <p14:tracePt t="24050" x="1554163" y="5384800"/>
          <p14:tracePt t="24066" x="1589088" y="5375275"/>
          <p14:tracePt t="24083" x="1608138" y="5367338"/>
          <p14:tracePt t="24100" x="1616075" y="5357813"/>
          <p14:tracePt t="24116" x="1660525" y="5295900"/>
          <p14:tracePt t="24133" x="1697038" y="5241925"/>
          <p14:tracePt t="24150" x="1741488" y="5126038"/>
          <p14:tracePt t="24167" x="1768475" y="5045075"/>
          <p14:tracePt t="24183" x="1776413" y="5010150"/>
          <p14:tracePt t="24200" x="1776413" y="4983163"/>
          <p14:tracePt t="24217" x="1776413" y="4973638"/>
          <p14:tracePt t="24250" x="1776413" y="4965700"/>
          <p14:tracePt t="24267" x="1776413" y="4956175"/>
          <p14:tracePt t="24311" x="1768475" y="4956175"/>
          <p14:tracePt t="24353" x="1758950" y="4956175"/>
          <p14:tracePt t="28299" x="1751013" y="4956175"/>
          <p14:tracePt t="28318" x="1741488" y="4956175"/>
          <p14:tracePt t="28337" x="1741488" y="4946650"/>
          <p14:tracePt t="28347" x="1741488" y="4938713"/>
          <p14:tracePt t="28357" x="1741488" y="4902200"/>
          <p14:tracePt t="28370" x="1776413" y="4840288"/>
          <p14:tracePt t="28383" x="1839913" y="4768850"/>
          <p14:tracePt t="28399" x="1928813" y="4679950"/>
          <p14:tracePt t="28416" x="1955800" y="4652963"/>
          <p14:tracePt t="28432" x="1990725" y="4633913"/>
          <p14:tracePt t="28450" x="2027238" y="4598988"/>
          <p14:tracePt t="28466" x="2036763" y="4581525"/>
          <p14:tracePt t="28482" x="2089150" y="4537075"/>
          <p14:tracePt t="28499" x="2152650" y="4465638"/>
          <p14:tracePt t="28516" x="2205038" y="4438650"/>
          <p14:tracePt t="28532" x="2322513" y="4402138"/>
          <p14:tracePt t="28549" x="2374900" y="4384675"/>
          <p14:tracePt t="28565" x="2438400" y="4367213"/>
          <p14:tracePt t="28582" x="2465388" y="4367213"/>
          <p14:tracePt t="28599" x="2562225" y="4367213"/>
          <p14:tracePt t="28616" x="2724150" y="4419600"/>
          <p14:tracePt t="28632" x="2803525" y="4456113"/>
          <p14:tracePt t="28649" x="2874963" y="4500563"/>
          <p14:tracePt t="28665" x="2919413" y="4554538"/>
          <p14:tracePt t="28682" x="2928938" y="4581525"/>
          <p14:tracePt t="28699" x="2965450" y="4687888"/>
          <p14:tracePt t="28715" x="3009900" y="4848225"/>
          <p14:tracePt t="28732" x="3017838" y="4919663"/>
          <p14:tracePt t="28749" x="3036888" y="5045075"/>
          <p14:tracePt t="28766" x="3054350" y="5187950"/>
          <p14:tracePt t="28782" x="3054350" y="5276850"/>
          <p14:tracePt t="28799" x="3062288" y="5491163"/>
          <p14:tracePt t="28816" x="3062288" y="5732463"/>
          <p14:tracePt t="28832" x="3062288" y="5830888"/>
          <p14:tracePt t="28849" x="3062288" y="5946775"/>
          <p14:tracePt t="28865" x="3062288" y="5983288"/>
          <p14:tracePt t="28882" x="3062288" y="6027738"/>
          <p14:tracePt t="28916" x="3062288" y="6037263"/>
          <p14:tracePt t="28974" x="3062288" y="6045200"/>
          <p14:tracePt t="28988" x="3054350" y="6045200"/>
          <p14:tracePt t="28995" x="3054350" y="6054725"/>
          <p14:tracePt t="29011" x="3044825" y="6062663"/>
          <p14:tracePt t="29107" x="3044825" y="6037263"/>
          <p14:tracePt t="29115" x="3044825" y="6000750"/>
          <p14:tracePt t="29127" x="3054350" y="5956300"/>
          <p14:tracePt t="29137" x="3071813" y="5857875"/>
          <p14:tracePt t="29149" x="3108325" y="5715000"/>
          <p14:tracePt t="29166" x="3197225" y="5268913"/>
          <p14:tracePt t="29182" x="3224213" y="5089525"/>
          <p14:tracePt t="29199" x="3232150" y="4902200"/>
          <p14:tracePt t="29215" x="3232150" y="4830763"/>
          <p14:tracePt t="29232" x="3232150" y="4822825"/>
          <p14:tracePt t="29249" x="3232150" y="4803775"/>
          <p14:tracePt t="29265" x="3232150" y="4795838"/>
          <p14:tracePt t="29282" x="3232150" y="4786313"/>
          <p14:tracePt t="29299" x="3224213" y="4751388"/>
          <p14:tracePt t="29316" x="3205163" y="4732338"/>
          <p14:tracePt t="29319" x="3205163" y="4714875"/>
          <p14:tracePt t="29332" x="3187700" y="4697413"/>
          <p14:tracePt t="29349" x="3187700" y="4670425"/>
          <p14:tracePt t="29366" x="3179763" y="4660900"/>
          <p14:tracePt t="29382" x="3170238" y="4633913"/>
          <p14:tracePt t="29399" x="3143250" y="4572000"/>
          <p14:tracePt t="29415" x="3009900" y="4232275"/>
          <p14:tracePt t="29432" x="2911475" y="3983038"/>
          <p14:tracePt t="29449" x="2874963" y="3911600"/>
          <p14:tracePt t="29465" x="2847975" y="3867150"/>
          <p14:tracePt t="29482" x="2830513" y="3848100"/>
          <p14:tracePt t="29544" x="2822575" y="3848100"/>
          <p14:tracePt t="29584" x="2822575" y="3884613"/>
          <p14:tracePt t="29595" x="2822575" y="3938588"/>
          <p14:tracePt t="29604" x="2830513" y="4037013"/>
          <p14:tracePt t="29615" x="2840038" y="4125913"/>
          <p14:tracePt t="29632" x="2847975" y="4205288"/>
          <p14:tracePt t="29649" x="2867025" y="4330700"/>
          <p14:tracePt t="29666" x="2884488" y="4438650"/>
          <p14:tracePt t="29682" x="2884488" y="4510088"/>
          <p14:tracePt t="29699" x="2894013" y="4625975"/>
          <p14:tracePt t="29716" x="2894013" y="4697413"/>
          <p14:tracePt t="29732" x="2911475" y="4830763"/>
          <p14:tracePt t="29749" x="2919413" y="4929188"/>
          <p14:tracePt t="29765" x="2919413" y="4965700"/>
          <p14:tracePt t="29782" x="2938463" y="5072063"/>
          <p14:tracePt t="29799" x="2938463" y="5232400"/>
          <p14:tracePt t="29815" x="2946400" y="5313363"/>
          <p14:tracePt t="29818" x="2946400" y="5394325"/>
          <p14:tracePt t="29832" x="2946400" y="5456238"/>
          <p14:tracePt t="29849" x="2946400" y="5510213"/>
          <p14:tracePt t="29866" x="2946400" y="5554663"/>
          <p14:tracePt t="29882" x="2946400" y="5572125"/>
          <p14:tracePt t="29899" x="2946400" y="5581650"/>
          <p14:tracePt t="29965" x="2946400" y="5589588"/>
          <p14:tracePt t="29982" x="2946400" y="5599113"/>
          <p14:tracePt t="30013" x="2946400" y="5608638"/>
          <p14:tracePt t="30023" x="2938463" y="5608638"/>
          <p14:tracePt t="30045" x="2938463" y="5616575"/>
          <p14:tracePt t="30135" x="2938463" y="5572125"/>
          <p14:tracePt t="30147" x="2955925" y="5491163"/>
          <p14:tracePt t="30155" x="2990850" y="5313363"/>
          <p14:tracePt t="30167" x="3027363" y="5081588"/>
          <p14:tracePt t="30182" x="3089275" y="4822825"/>
          <p14:tracePt t="30198" x="3116263" y="4589463"/>
          <p14:tracePt t="30215" x="3125788" y="4510088"/>
          <p14:tracePt t="30232" x="3125788" y="4411663"/>
          <p14:tracePt t="30248" x="3108325" y="4357688"/>
          <p14:tracePt t="30265" x="3098800" y="4340225"/>
          <p14:tracePt t="30282" x="3071813" y="4295775"/>
          <p14:tracePt t="30299" x="3044825" y="4259263"/>
          <p14:tracePt t="30315" x="3044825" y="4241800"/>
          <p14:tracePt t="30332" x="3017838" y="4224338"/>
          <p14:tracePt t="30349" x="3009900" y="4224338"/>
          <p14:tracePt t="30365" x="2990850" y="4214813"/>
          <p14:tracePt t="30398" x="2982913" y="4214813"/>
          <p14:tracePt t="30415" x="2965450" y="4214813"/>
          <p14:tracePt t="30432" x="2938463" y="4268788"/>
          <p14:tracePt t="30448" x="2928938" y="4313238"/>
          <p14:tracePt t="30465" x="2894013" y="4483100"/>
          <p14:tracePt t="30482" x="2884488" y="4687888"/>
          <p14:tracePt t="30499" x="2884488" y="4776788"/>
          <p14:tracePt t="30515" x="2884488" y="4983163"/>
          <p14:tracePt t="30532" x="2919413" y="5072063"/>
          <p14:tracePt t="30548" x="2973388" y="5205413"/>
          <p14:tracePt t="30565" x="3017838" y="5322888"/>
          <p14:tracePt t="30582" x="3017838" y="5348288"/>
          <p14:tracePt t="30598" x="3044825" y="5394325"/>
          <p14:tracePt t="30615" x="3044825" y="5402263"/>
          <p14:tracePt t="30632" x="3044825" y="5411788"/>
          <p14:tracePt t="30772" x="3044825" y="5402263"/>
          <p14:tracePt t="30781" x="3054350" y="5367338"/>
          <p14:tracePt t="30791" x="3062288" y="5303838"/>
          <p14:tracePt t="30806" x="3071813" y="5187950"/>
          <p14:tracePt t="30816" x="3071813" y="5062538"/>
          <p14:tracePt t="30832" x="3071813" y="4857750"/>
          <p14:tracePt t="30848" x="3071813" y="4768850"/>
          <p14:tracePt t="30865" x="3071813" y="4697413"/>
          <p14:tracePt t="30882" x="3071813" y="4660900"/>
          <p14:tracePt t="30916" x="3071813" y="46529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18600" cy="6838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629" y="5380120"/>
            <a:ext cx="166254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4 pairs of legs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09600" y="3276600"/>
            <a:ext cx="381000" cy="210352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09600" y="3703720"/>
            <a:ext cx="876300" cy="16764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28698" y="4755480"/>
            <a:ext cx="966353" cy="62464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36171" y="5749452"/>
            <a:ext cx="1645229" cy="346548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00100" y="685800"/>
            <a:ext cx="21717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Mouth parts not protruded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09800" y="1447800"/>
            <a:ext cx="1371600" cy="12954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781800" y="1371600"/>
            <a:ext cx="21717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The dorsal </a:t>
            </a:r>
            <a:r>
              <a:rPr lang="en-US" dirty="0" smtClean="0">
                <a:solidFill>
                  <a:srgbClr val="0070C0"/>
                </a:solidFill>
              </a:rPr>
              <a:t>surface </a:t>
            </a:r>
            <a:r>
              <a:rPr lang="en-US" dirty="0">
                <a:solidFill>
                  <a:srgbClr val="0070C0"/>
                </a:solidFill>
              </a:rPr>
              <a:t>is </a:t>
            </a:r>
            <a:r>
              <a:rPr lang="en-US" dirty="0" err="1">
                <a:solidFill>
                  <a:srgbClr val="0070C0"/>
                </a:solidFill>
              </a:rPr>
              <a:t>mammalited</a:t>
            </a:r>
            <a:r>
              <a:rPr lang="en-US" dirty="0">
                <a:solidFill>
                  <a:srgbClr val="0070C0"/>
                </a:solidFill>
              </a:rPr>
              <a:t>  &amp; no </a:t>
            </a:r>
            <a:r>
              <a:rPr lang="en-US" dirty="0" err="1">
                <a:solidFill>
                  <a:srgbClr val="0070C0"/>
                </a:solidFill>
              </a:rPr>
              <a:t>scutum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276850" y="2347160"/>
            <a:ext cx="2590800" cy="240832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66"/>
    </mc:Choice>
    <mc:Fallback xmlns="">
      <p:transition spd="slow" advTm="38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37" x="3062288" y="4643438"/>
          <p14:tracePt t="6947" x="3062288" y="4633913"/>
          <p14:tracePt t="6957" x="3044825" y="4608513"/>
          <p14:tracePt t="6969" x="3036888" y="4572000"/>
          <p14:tracePt t="6987" x="3027363" y="4562475"/>
          <p14:tracePt t="7003" x="3017838" y="4545013"/>
          <p14:tracePt t="7030" x="3017838" y="4537075"/>
          <p14:tracePt t="7052" x="3009900" y="4527550"/>
          <p14:tracePt t="7062" x="2990850" y="4510088"/>
          <p14:tracePt t="7072" x="2973388" y="4500563"/>
          <p14:tracePt t="7089" x="2946400" y="4473575"/>
          <p14:tracePt t="7102" x="2894013" y="4429125"/>
          <p14:tracePt t="7120" x="2874963" y="4419600"/>
          <p14:tracePt t="7136" x="2857500" y="4384675"/>
          <p14:tracePt t="7152" x="2840038" y="4330700"/>
          <p14:tracePt t="7170" x="2830513" y="4303713"/>
          <p14:tracePt t="7186" x="2813050" y="4241800"/>
          <p14:tracePt t="7203" x="2795588" y="4232275"/>
          <p14:tracePt t="7219" x="2795588" y="4224338"/>
          <p14:tracePt t="7236" x="2786063" y="4205288"/>
          <p14:tracePt t="7252" x="2759075" y="4179888"/>
          <p14:tracePt t="7269" x="2697163" y="4089400"/>
          <p14:tracePt t="7285" x="2625725" y="4000500"/>
          <p14:tracePt t="7302" x="2616200" y="3983038"/>
          <p14:tracePt t="7319" x="2598738" y="3956050"/>
          <p14:tracePt t="7540" x="2581275" y="3946525"/>
          <p14:tracePt t="7550" x="2581275" y="3938588"/>
          <p14:tracePt t="7560" x="2554288" y="3894138"/>
          <p14:tracePt t="7572" x="2517775" y="3786188"/>
          <p14:tracePt t="7586" x="2473325" y="3687763"/>
          <p14:tracePt t="7602" x="2411413" y="3490913"/>
          <p14:tracePt t="7619" x="2393950" y="3429000"/>
          <p14:tracePt t="7636" x="2366963" y="3357563"/>
          <p14:tracePt t="7652" x="2357438" y="3340100"/>
          <p14:tracePt t="7669" x="2357438" y="3330575"/>
          <p14:tracePt t="7807" x="2357438" y="3340100"/>
          <p14:tracePt t="7969" x="2347913" y="3340100"/>
          <p14:tracePt t="7979" x="2339975" y="3375025"/>
          <p14:tracePt t="7989" x="2339975" y="3438525"/>
          <p14:tracePt t="8002" x="2339975" y="3554413"/>
          <p14:tracePt t="8019" x="2357438" y="3741738"/>
          <p14:tracePt t="8035" x="2562225" y="4581525"/>
          <p14:tracePt t="8052" x="2982913" y="5562600"/>
          <p14:tracePt t="8069" x="3152775" y="5894388"/>
          <p14:tracePt t="8085" x="3340100" y="6303963"/>
          <p14:tracePt t="8102" x="3509963" y="6554788"/>
          <p14:tracePt t="8119" x="3589338" y="6643688"/>
          <p14:tracePt t="8136" x="3813175" y="6813550"/>
          <p14:tracePt t="8152" x="3919538" y="6848475"/>
          <p14:tracePt t="8169" x="4071938" y="6848475"/>
          <p14:tracePt t="8186" x="4143375" y="6848475"/>
          <p14:tracePt t="8202" x="4152900" y="6848475"/>
          <p14:tracePt t="8219" x="4160838" y="6848475"/>
          <p14:tracePt t="8279" x="4160838" y="6823075"/>
          <p14:tracePt t="8291" x="4133850" y="6769100"/>
          <p14:tracePt t="8298" x="4098925" y="6705600"/>
          <p14:tracePt t="8307" x="4054475" y="6626225"/>
          <p14:tracePt t="8319" x="3983038" y="6537325"/>
          <p14:tracePt t="8336" x="3875088" y="6429375"/>
          <p14:tracePt t="8352" x="3643313" y="6197600"/>
          <p14:tracePt t="8369" x="3313113" y="5813425"/>
          <p14:tracePt t="8386" x="3089275" y="5518150"/>
          <p14:tracePt t="8402" x="2581275" y="4857750"/>
          <p14:tracePt t="8419" x="2455863" y="4616450"/>
          <p14:tracePt t="8436" x="2303463" y="4322763"/>
          <p14:tracePt t="8452" x="2259013" y="4179888"/>
          <p14:tracePt t="8469" x="2251075" y="4152900"/>
          <p14:tracePt t="8485" x="2232025" y="4133850"/>
          <p14:tracePt t="8574" x="2232025" y="4143375"/>
          <p14:tracePt t="8594" x="2241550" y="4143375"/>
          <p14:tracePt t="8788" x="2241550" y="4125913"/>
          <p14:tracePt t="8799" x="2241550" y="4062413"/>
          <p14:tracePt t="8809" x="2268538" y="3956050"/>
          <p14:tracePt t="8820" x="2322513" y="3857625"/>
          <p14:tracePt t="8836" x="2347913" y="3751263"/>
          <p14:tracePt t="8853" x="2438400" y="3536950"/>
          <p14:tracePt t="8869" x="2500313" y="3419475"/>
          <p14:tracePt t="8885" x="2536825" y="3375025"/>
          <p14:tracePt t="8902" x="2608263" y="3313113"/>
          <p14:tracePt t="8919" x="2625725" y="3295650"/>
          <p14:tracePt t="8935" x="2670175" y="3259138"/>
          <p14:tracePt t="8952" x="2705100" y="3232150"/>
          <p14:tracePt t="8968" x="2724150" y="3205163"/>
          <p14:tracePt t="8985" x="2768600" y="3160713"/>
          <p14:tracePt t="9002" x="2822575" y="3108325"/>
          <p14:tracePt t="9018" x="2847975" y="3071813"/>
          <p14:tracePt t="9035" x="2884488" y="3036888"/>
          <p14:tracePt t="9052" x="2955925" y="2982913"/>
          <p14:tracePt t="9069" x="3009900" y="2928938"/>
          <p14:tracePt t="9085" x="3062288" y="2874963"/>
          <p14:tracePt t="9102" x="3081338" y="2847975"/>
          <p14:tracePt t="9118" x="3125788" y="2751138"/>
          <p14:tracePt t="9135" x="3187700" y="2652713"/>
          <p14:tracePt t="9152" x="3214688" y="2598738"/>
          <p14:tracePt t="9168" x="3276600" y="2509838"/>
          <p14:tracePt t="9185" x="3340100" y="2401888"/>
          <p14:tracePt t="9202" x="3367088" y="2339975"/>
          <p14:tracePt t="9218" x="3419475" y="2241550"/>
          <p14:tracePt t="9235" x="3429000" y="2214563"/>
          <p14:tracePt t="9252" x="3473450" y="2170113"/>
          <p14:tracePt t="9269" x="3500438" y="2152650"/>
          <p14:tracePt t="9342" x="3490913" y="2170113"/>
          <p14:tracePt t="9350" x="3446463" y="2232025"/>
          <p14:tracePt t="9360" x="3394075" y="2330450"/>
          <p14:tracePt t="9372" x="3295650" y="2482850"/>
          <p14:tracePt t="9385" x="3232150" y="2571750"/>
          <p14:tracePt t="9403" x="3089275" y="2732088"/>
          <p14:tracePt t="9419" x="3044825" y="2786063"/>
          <p14:tracePt t="9435" x="3000375" y="2830513"/>
          <p14:tracePt t="9452" x="2982913" y="2847975"/>
          <p14:tracePt t="9542" x="2982913" y="2840038"/>
          <p14:tracePt t="9553" x="2982913" y="2830513"/>
          <p14:tracePt t="9563" x="2990850" y="2822575"/>
          <p14:tracePt t="9575" x="3000375" y="2803525"/>
          <p14:tracePt t="9585" x="3009900" y="2768600"/>
          <p14:tracePt t="9602" x="3054350" y="2705100"/>
          <p14:tracePt t="9618" x="3160713" y="2536825"/>
          <p14:tracePt t="9636" x="3241675" y="2366963"/>
          <p14:tracePt t="9652" x="3268663" y="2322513"/>
          <p14:tracePt t="9669" x="3313113" y="2259013"/>
          <p14:tracePt t="9686" x="3313113" y="2251075"/>
          <p14:tracePt t="9702" x="3322638" y="2241550"/>
          <p14:tracePt t="9757" x="3313113" y="2259013"/>
          <p14:tracePt t="9768" x="3303588" y="2295525"/>
          <p14:tracePt t="9778" x="3268663" y="2366963"/>
          <p14:tracePt t="9788" x="3205163" y="2473325"/>
          <p14:tracePt t="9801" x="3152775" y="2554288"/>
          <p14:tracePt t="9818" x="3116263" y="2625725"/>
          <p14:tracePt t="9835" x="3071813" y="2705100"/>
          <p14:tracePt t="9851" x="3054350" y="2741613"/>
          <p14:tracePt t="9868" x="3054350" y="2751138"/>
          <p14:tracePt t="9931" x="3054350" y="2741613"/>
          <p14:tracePt t="9941" x="3071813" y="2705100"/>
          <p14:tracePt t="9952" x="3116263" y="2660650"/>
          <p14:tracePt t="9962" x="3160713" y="2598738"/>
          <p14:tracePt t="9972" x="3214688" y="2544763"/>
          <p14:tracePt t="9985" x="3259138" y="2490788"/>
          <p14:tracePt t="10001" x="3295650" y="2446338"/>
          <p14:tracePt t="10018" x="3330575" y="2393950"/>
          <p14:tracePt t="10035" x="3340100" y="2384425"/>
          <p14:tracePt t="10052" x="3348038" y="2384425"/>
          <p14:tracePt t="10362" x="3348038" y="2393950"/>
          <p14:tracePt t="10373" x="3340100" y="2419350"/>
          <p14:tracePt t="10382" x="3303588" y="2490788"/>
          <p14:tracePt t="10393" x="3286125" y="2608263"/>
          <p14:tracePt t="10404" x="3276600" y="2741613"/>
          <p14:tracePt t="10418" x="3268663" y="2847975"/>
          <p14:tracePt t="10435" x="3259138" y="2990850"/>
          <p14:tracePt t="10452" x="3259138" y="3027363"/>
          <p14:tracePt t="10468" x="3251200" y="3036888"/>
          <p14:tracePt t="10536" x="3251200" y="3027363"/>
          <p14:tracePt t="10546" x="3251200" y="3017838"/>
          <p14:tracePt t="10556" x="3251200" y="2990850"/>
          <p14:tracePt t="10569" x="3251200" y="2928938"/>
          <p14:tracePt t="10585" x="3251200" y="2830513"/>
          <p14:tracePt t="10602" x="3268663" y="2633663"/>
          <p14:tracePt t="10619" x="3286125" y="2465388"/>
          <p14:tracePt t="10636" x="3295650" y="2411413"/>
          <p14:tracePt t="10652" x="3303588" y="2339975"/>
          <p14:tracePt t="10669" x="3303588" y="2268538"/>
          <p14:tracePt t="10685" x="3303588" y="2251075"/>
          <p14:tracePt t="10702" x="3303588" y="2214563"/>
          <p14:tracePt t="10718" x="3303588" y="2205038"/>
          <p14:tracePt t="10771" x="3295650" y="2205038"/>
          <p14:tracePt t="10791" x="3286125" y="2214563"/>
          <p14:tracePt t="10811" x="3276600" y="2224088"/>
          <p14:tracePt t="10843" x="3276600" y="2232025"/>
          <p14:tracePt t="10851" x="3268663" y="2232025"/>
          <p14:tracePt t="11016" x="3268663" y="2251075"/>
          <p14:tracePt t="11028" x="3268663" y="2259013"/>
          <p14:tracePt t="11039" x="3251200" y="2276475"/>
          <p14:tracePt t="11052" x="3251200" y="2295525"/>
          <p14:tracePt t="11068" x="3241675" y="2312988"/>
          <p14:tracePt t="11086" x="3232150" y="2330450"/>
          <p14:tracePt t="11101" x="3232150" y="2339975"/>
          <p14:tracePt t="11118" x="3224213" y="2339975"/>
          <p14:tracePt t="11135" x="3224213" y="2347913"/>
          <p14:tracePt t="11242" x="3224213" y="2339975"/>
          <p14:tracePt t="11251" x="3241675" y="2322513"/>
          <p14:tracePt t="11260" x="3276600" y="2295525"/>
          <p14:tracePt t="11272" x="3295650" y="2276475"/>
          <p14:tracePt t="11285" x="3303588" y="2259013"/>
          <p14:tracePt t="11301" x="3340100" y="2232025"/>
          <p14:tracePt t="11318" x="3357563" y="2224088"/>
          <p14:tracePt t="11335" x="3375025" y="2214563"/>
          <p14:tracePt t="11352" x="3384550" y="2205038"/>
          <p14:tracePt t="11385" x="3384550" y="2197100"/>
          <p14:tracePt t="11444" x="3384550" y="2205038"/>
          <p14:tracePt t="11455" x="3384550" y="2232025"/>
          <p14:tracePt t="11465" x="3348038" y="2259013"/>
          <p14:tracePt t="11476" x="3322638" y="2303463"/>
          <p14:tracePt t="11486" x="3303588" y="2347913"/>
          <p14:tracePt t="11501" x="3251200" y="2411413"/>
          <p14:tracePt t="11518" x="3170238" y="2554288"/>
          <p14:tracePt t="11535" x="3125788" y="2598738"/>
          <p14:tracePt t="11551" x="3089275" y="2660650"/>
          <p14:tracePt t="11568" x="3081338" y="2670175"/>
          <p14:tracePt t="11640" x="3081338" y="2660650"/>
          <p14:tracePt t="11650" x="3081338" y="2643188"/>
          <p14:tracePt t="11662" x="3089275" y="2633663"/>
          <p14:tracePt t="11672" x="3098800" y="2625725"/>
          <p14:tracePt t="11685" x="3116263" y="2608263"/>
          <p14:tracePt t="11701" x="3143250" y="2571750"/>
          <p14:tracePt t="11718" x="3143250" y="2554288"/>
          <p14:tracePt t="11735" x="3160713" y="2536825"/>
          <p14:tracePt t="11751" x="3170238" y="2527300"/>
          <p14:tracePt t="11771" x="3170238" y="2517775"/>
          <p14:tracePt t="11785" x="3179763" y="2509838"/>
          <p14:tracePt t="11801" x="3187700" y="2500313"/>
          <p14:tracePt t="11835" x="3197225" y="2500313"/>
          <p14:tracePt t="11852" x="3197225" y="2490788"/>
          <p14:tracePt t="11868" x="3205163" y="2490788"/>
          <p14:tracePt t="14411" x="3205163" y="2482850"/>
          <p14:tracePt t="14421" x="3205163" y="2473325"/>
          <p14:tracePt t="14429" x="3205163" y="2465388"/>
          <p14:tracePt t="14440" x="3214688" y="2438400"/>
          <p14:tracePt t="14451" x="3268663" y="2393950"/>
          <p14:tracePt t="14468" x="3598863" y="2152650"/>
          <p14:tracePt t="14484" x="3759200" y="2071688"/>
          <p14:tracePt t="14501" x="4044950" y="2027238"/>
          <p14:tracePt t="14517" x="4116388" y="2027238"/>
          <p14:tracePt t="14534" x="4197350" y="2081213"/>
          <p14:tracePt t="14551" x="4241800" y="2133600"/>
          <p14:tracePt t="14567" x="4251325" y="2160588"/>
          <p14:tracePt t="14584" x="4259263" y="2251075"/>
          <p14:tracePt t="14602" x="4259263" y="2393950"/>
          <p14:tracePt t="14617" x="4241800" y="2465388"/>
          <p14:tracePt t="14634" x="4214813" y="2625725"/>
          <p14:tracePt t="14651" x="4197350" y="2679700"/>
          <p14:tracePt t="14668" x="4179888" y="2732088"/>
          <p14:tracePt t="14684" x="4170363" y="2759075"/>
          <p14:tracePt t="14701" x="4170363" y="2776538"/>
          <p14:tracePt t="14717" x="4152900" y="2813050"/>
          <p14:tracePt t="14734" x="4133850" y="2840038"/>
          <p14:tracePt t="14751" x="4098925" y="2894013"/>
          <p14:tracePt t="14767" x="4062413" y="2928938"/>
          <p14:tracePt t="14785" x="4027488" y="2955925"/>
          <p14:tracePt t="14801" x="4010025" y="2965450"/>
          <p14:tracePt t="14817" x="3990975" y="2973388"/>
          <p14:tracePt t="14834" x="3973513" y="2973388"/>
          <p14:tracePt t="14851" x="3946525" y="2973388"/>
          <p14:tracePt t="14867" x="3938588" y="2973388"/>
          <p14:tracePt t="14884" x="3929063" y="2973388"/>
          <p14:tracePt t="14921" x="3919538" y="2973388"/>
          <p14:tracePt t="14950" x="3911600" y="2973388"/>
          <p14:tracePt t="14980" x="3902075" y="2973388"/>
          <p14:tracePt t="15000" x="3902075" y="2965450"/>
          <p14:tracePt t="15031" x="3902075" y="2955925"/>
          <p14:tracePt t="15041" x="3894138" y="2946400"/>
          <p14:tracePt t="15054" x="3894138" y="2938463"/>
          <p14:tracePt t="15072" x="3875088" y="2919413"/>
          <p14:tracePt t="15085" x="3867150" y="2901950"/>
          <p14:tracePt t="15101" x="3848100" y="2894013"/>
          <p14:tracePt t="15117" x="3830638" y="2874963"/>
          <p14:tracePt t="15134" x="3813175" y="2857500"/>
          <p14:tracePt t="15151" x="3803650" y="2857500"/>
          <p14:tracePt t="15167" x="3803650" y="2847975"/>
          <p14:tracePt t="15184" x="3803650" y="2840038"/>
          <p14:tracePt t="15201" x="3803650" y="2830513"/>
          <p14:tracePt t="15234" x="3803650" y="2822575"/>
          <p14:tracePt t="15251" x="3813175" y="2795588"/>
          <p14:tracePt t="15267" x="3848100" y="2732088"/>
          <p14:tracePt t="15284" x="3894138" y="2660650"/>
          <p14:tracePt t="15301" x="4000500" y="2438400"/>
          <p14:tracePt t="15317" x="4071938" y="2108200"/>
          <p14:tracePt t="15334" x="4071938" y="2000250"/>
          <p14:tracePt t="15350" x="4062413" y="1822450"/>
          <p14:tracePt t="15367" x="4017963" y="1724025"/>
          <p14:tracePt t="15384" x="3929063" y="1527175"/>
          <p14:tracePt t="15400" x="3857625" y="1374775"/>
          <p14:tracePt t="15417" x="3830638" y="1330325"/>
          <p14:tracePt t="15434" x="3795713" y="1285875"/>
          <p14:tracePt t="15450" x="3786188" y="1285875"/>
          <p14:tracePt t="15707" x="3786188" y="1268413"/>
          <p14:tracePt t="15717" x="3786188" y="1258888"/>
          <p14:tracePt t="15730" x="3786188" y="1250950"/>
          <p14:tracePt t="15738" x="3813175" y="1231900"/>
          <p14:tracePt t="15751" x="3884613" y="1204913"/>
          <p14:tracePt t="15767" x="4143375" y="1143000"/>
          <p14:tracePt t="15784" x="4276725" y="1143000"/>
          <p14:tracePt t="15801" x="4589463" y="1169988"/>
          <p14:tracePt t="15818" x="5143500" y="1322388"/>
          <p14:tracePt t="15834" x="5465763" y="1446213"/>
          <p14:tracePt t="15850" x="6224588" y="1847850"/>
          <p14:tracePt t="15867" x="6562725" y="2081213"/>
          <p14:tracePt t="15884" x="6973888" y="2374900"/>
          <p14:tracePt t="15900" x="7108825" y="2465388"/>
          <p14:tracePt t="15917" x="7116763" y="2473325"/>
          <p14:tracePt t="15934" x="7134225" y="2473325"/>
          <p14:tracePt t="15967" x="7170738" y="2428875"/>
          <p14:tracePt t="15984" x="7269163" y="2295525"/>
          <p14:tracePt t="16000" x="7331075" y="2232025"/>
          <p14:tracePt t="16017" x="7419975" y="2089150"/>
          <p14:tracePt t="16034" x="7483475" y="2036763"/>
          <p14:tracePt t="16050" x="7510463" y="2017713"/>
          <p14:tracePt t="16067" x="7527925" y="2000250"/>
          <p14:tracePt t="16084" x="7554913" y="2000250"/>
          <p14:tracePt t="16100" x="7562850" y="2000250"/>
          <p14:tracePt t="16117" x="7572375" y="2009775"/>
          <p14:tracePt t="16134" x="7581900" y="2036763"/>
          <p14:tracePt t="16150" x="7608888" y="2197100"/>
          <p14:tracePt t="16167" x="7608888" y="2401888"/>
          <p14:tracePt t="16184" x="7608888" y="2465388"/>
          <p14:tracePt t="16200" x="7608888" y="2490788"/>
          <p14:tracePt t="16217" x="7608888" y="2500313"/>
          <p14:tracePt t="16279" x="7608888" y="2490788"/>
          <p14:tracePt t="16301" x="7608888" y="2482850"/>
          <p14:tracePt t="16310" x="7608888" y="2473325"/>
          <p14:tracePt t="16321" x="7599363" y="2446338"/>
          <p14:tracePt t="16334" x="7589838" y="2384425"/>
          <p14:tracePt t="16350" x="7589838" y="2232025"/>
          <p14:tracePt t="16367" x="7589838" y="2143125"/>
          <p14:tracePt t="16384" x="7589838" y="1982788"/>
          <p14:tracePt t="16400" x="7589838" y="1911350"/>
          <p14:tracePt t="16417" x="7589838" y="1847850"/>
          <p14:tracePt t="16433" x="7589838" y="1822450"/>
          <p14:tracePt t="16450" x="7589838" y="1812925"/>
          <p14:tracePt t="16467" x="7589838" y="1803400"/>
          <p14:tracePt t="16483" x="7581900" y="1803400"/>
          <p14:tracePt t="16500" x="7581900" y="1795463"/>
          <p14:tracePt t="16517" x="7562850" y="1795463"/>
          <p14:tracePt t="16533" x="7545388" y="1785938"/>
          <p14:tracePt t="16550" x="7537450" y="1785938"/>
          <p14:tracePt t="16567" x="7527925" y="1785938"/>
          <p14:tracePt t="16583" x="7518400" y="1785938"/>
          <p14:tracePt t="16600" x="7500938" y="1785938"/>
          <p14:tracePt t="16633" x="7491413" y="1785938"/>
          <p14:tracePt t="16650" x="7483475" y="1785938"/>
          <p14:tracePt t="16667" x="7429500" y="1847850"/>
          <p14:tracePt t="16683" x="7375525" y="1928813"/>
          <p14:tracePt t="16700" x="7126288" y="2241550"/>
          <p14:tracePt t="16717" x="6938963" y="2536825"/>
          <p14:tracePt t="16733" x="6537325" y="3179763"/>
          <p14:tracePt t="16750" x="6224588" y="3643313"/>
          <p14:tracePt t="16767" x="6081713" y="3867150"/>
          <p14:tracePt t="16783" x="5946775" y="4062413"/>
          <p14:tracePt t="16800" x="5867400" y="4160838"/>
          <p14:tracePt t="16817" x="5848350" y="4179888"/>
          <p14:tracePt t="16833" x="5840413" y="4197350"/>
          <p14:tracePt t="17006" x="5830888" y="4197350"/>
          <p14:tracePt t="17016" x="5813425" y="4197350"/>
          <p14:tracePt t="17026" x="5803900" y="4197350"/>
          <p14:tracePt t="17037" x="5795963" y="4197350"/>
          <p14:tracePt t="17052" x="5776913" y="4197350"/>
          <p14:tracePt t="17067" x="5705475" y="4224338"/>
          <p14:tracePt t="17085" x="5661025" y="4241800"/>
          <p14:tracePt t="17101" x="5537200" y="4276725"/>
          <p14:tracePt t="17118" x="5357813" y="4330700"/>
          <p14:tracePt t="17134" x="5268913" y="4348163"/>
          <p14:tracePt t="17150" x="5143500" y="4375150"/>
          <p14:tracePt t="17167" x="5116513" y="4384675"/>
          <p14:tracePt t="17184" x="5081588" y="4402138"/>
          <p14:tracePt t="17200" x="5062538" y="4419600"/>
          <p14:tracePt t="17217" x="5045075" y="4438650"/>
          <p14:tracePt t="17233" x="5018088" y="4465638"/>
          <p14:tracePt t="17250" x="5000625" y="4491038"/>
          <p14:tracePt t="17267" x="5000625" y="4510088"/>
          <p14:tracePt t="17284" x="4983163" y="4537075"/>
          <p14:tracePt t="17300" x="4973638" y="4562475"/>
          <p14:tracePt t="17317" x="4946650" y="4625975"/>
          <p14:tracePt t="17334" x="4938713" y="4687888"/>
          <p14:tracePt t="17350" x="4938713" y="4705350"/>
          <p14:tracePt t="17367" x="4938713" y="4724400"/>
          <p14:tracePt t="17403" x="4938713" y="4732338"/>
          <p14:tracePt t="17417" x="4946650" y="4741863"/>
          <p14:tracePt t="17433" x="4973638" y="4759325"/>
          <p14:tracePt t="17450" x="4983163" y="4759325"/>
          <p14:tracePt t="17467" x="5027613" y="4776788"/>
          <p14:tracePt t="17484" x="5170488" y="4803775"/>
          <p14:tracePt t="17500" x="5276850" y="4830763"/>
          <p14:tracePt t="17517" x="5562600" y="4867275"/>
          <p14:tracePt t="17533" x="5680075" y="4875213"/>
          <p14:tracePt t="17550" x="5822950" y="4875213"/>
          <p14:tracePt t="17567" x="5902325" y="4867275"/>
          <p14:tracePt t="17584" x="5929313" y="4857750"/>
          <p14:tracePt t="17600" x="6000750" y="4795838"/>
          <p14:tracePt t="17618" x="6054725" y="4705350"/>
          <p14:tracePt t="17633" x="6081713" y="4643438"/>
          <p14:tracePt t="17650" x="6126163" y="4527550"/>
          <p14:tracePt t="17668" x="6143625" y="4438650"/>
          <p14:tracePt t="17684" x="6153150" y="4411663"/>
          <p14:tracePt t="17701" x="6161088" y="4357688"/>
          <p14:tracePt t="17717" x="6161088" y="4340225"/>
          <p14:tracePt t="17734" x="6161088" y="4303713"/>
          <p14:tracePt t="17750" x="6126163" y="4224338"/>
          <p14:tracePt t="17767" x="6099175" y="4197350"/>
          <p14:tracePt t="17783" x="6027738" y="4143375"/>
          <p14:tracePt t="17801" x="5965825" y="4125913"/>
          <p14:tracePt t="17817" x="5751513" y="4116388"/>
          <p14:tracePt t="17833" x="5572125" y="4143375"/>
          <p14:tracePt t="17850" x="5062538" y="4303713"/>
          <p14:tracePt t="17867" x="4714875" y="4419600"/>
          <p14:tracePt t="17883" x="4518025" y="4518025"/>
          <p14:tracePt t="17901" x="4438650" y="4562475"/>
          <p14:tracePt t="17917" x="4322763" y="4670425"/>
          <p14:tracePt t="17934" x="4205288" y="4813300"/>
          <p14:tracePt t="17950" x="4170363" y="4867275"/>
          <p14:tracePt t="17967" x="4133850" y="4946650"/>
          <p14:tracePt t="17983" x="4125913" y="4965700"/>
          <p14:tracePt t="18001" x="4125913" y="4991100"/>
          <p14:tracePt t="18039" x="4125913" y="5000625"/>
          <p14:tracePt t="18088" x="4125913" y="5010150"/>
          <p14:tracePt t="18100" x="4125913" y="5018088"/>
          <p14:tracePt t="18109" x="4133850" y="5018088"/>
          <p14:tracePt t="18120" x="4143375" y="5027613"/>
          <p14:tracePt t="18133" x="4152900" y="5037138"/>
          <p14:tracePt t="18150" x="4187825" y="5045075"/>
          <p14:tracePt t="18167" x="4214813" y="5062538"/>
          <p14:tracePt t="18184" x="4313238" y="5108575"/>
          <p14:tracePt t="18200" x="4402138" y="5133975"/>
          <p14:tracePt t="18217" x="4446588" y="5153025"/>
          <p14:tracePt t="18233" x="4500563" y="5170488"/>
          <p14:tracePt t="18250" x="4518025" y="5170488"/>
          <p14:tracePt t="18255" x="4537075" y="5180013"/>
          <p14:tracePt t="18267" x="4545013" y="5180013"/>
          <p14:tracePt t="18285" x="4572000" y="5180013"/>
          <p14:tracePt t="18300" x="4598988" y="5180013"/>
          <p14:tracePt t="18317" x="4670425" y="5108575"/>
          <p14:tracePt t="18333" x="4786313" y="5010150"/>
          <p14:tracePt t="18350" x="4848225" y="4965700"/>
          <p14:tracePt t="18367" x="4938713" y="4894263"/>
          <p14:tracePt t="18384" x="5000625" y="4857750"/>
          <p14:tracePt t="18400" x="5018088" y="4840288"/>
          <p14:tracePt t="18417" x="5037138" y="4813300"/>
          <p14:tracePt t="18433" x="5072063" y="4786313"/>
          <p14:tracePt t="18450" x="5116513" y="4714875"/>
          <p14:tracePt t="18467" x="5170488" y="4598988"/>
          <p14:tracePt t="18483" x="5187950" y="4562475"/>
          <p14:tracePt t="18500" x="5197475" y="4491038"/>
          <p14:tracePt t="18517" x="5205413" y="4465638"/>
          <p14:tracePt t="18533" x="5214938" y="4411663"/>
          <p14:tracePt t="18550" x="5214938" y="4384675"/>
          <p14:tracePt t="18566" x="5214938" y="4367213"/>
          <p14:tracePt t="18583" x="5214938" y="4357688"/>
          <p14:tracePt t="18600" x="5205413" y="4348163"/>
          <p14:tracePt t="18617" x="5180013" y="4348163"/>
          <p14:tracePt t="18633" x="5027613" y="4384675"/>
          <p14:tracePt t="18650" x="4652963" y="4545013"/>
          <p14:tracePt t="18666" x="4419600" y="4660900"/>
          <p14:tracePt t="18683" x="4017963" y="4875213"/>
          <p14:tracePt t="18700" x="3929063" y="4919663"/>
          <p14:tracePt t="18717" x="3867150" y="4965700"/>
          <p14:tracePt t="18733" x="3867150" y="4973638"/>
          <p14:tracePt t="18750" x="3867150" y="4983163"/>
          <p14:tracePt t="18795" x="3884613" y="5010150"/>
          <p14:tracePt t="18811" x="3911600" y="5045075"/>
          <p14:tracePt t="18817" x="3956050" y="5099050"/>
          <p14:tracePt t="18826" x="4000500" y="5133975"/>
          <p14:tracePt t="18836" x="4054475" y="5170488"/>
          <p14:tracePt t="18850" x="4089400" y="5197475"/>
          <p14:tracePt t="18867" x="4143375" y="5224463"/>
          <p14:tracePt t="18883" x="4187825" y="5241925"/>
          <p14:tracePt t="18900" x="4259263" y="5251450"/>
          <p14:tracePt t="18917" x="4357688" y="5276850"/>
          <p14:tracePt t="18933" x="4402138" y="5286375"/>
          <p14:tracePt t="18950" x="4483100" y="5286375"/>
          <p14:tracePt t="18967" x="4510088" y="5286375"/>
          <p14:tracePt t="18983" x="4527550" y="5286375"/>
          <p14:tracePt t="19000" x="4545013" y="5286375"/>
          <p14:tracePt t="19017" x="4554538" y="5286375"/>
          <p14:tracePt t="19033" x="4562475" y="5286375"/>
          <p14:tracePt t="19050" x="4616450" y="5241925"/>
          <p14:tracePt t="19067" x="4652963" y="5197475"/>
          <p14:tracePt t="19083" x="4697413" y="5126038"/>
          <p14:tracePt t="19100" x="4724400" y="5062538"/>
          <p14:tracePt t="19117" x="4732338" y="5045075"/>
          <p14:tracePt t="19133" x="4741863" y="5018088"/>
          <p14:tracePt t="19150" x="4741863" y="5000625"/>
          <p14:tracePt t="19167" x="4741863" y="4991100"/>
          <p14:tracePt t="19205" x="4741863" y="4983163"/>
          <p14:tracePt t="19233" x="4741863" y="49736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709"/>
            <a:ext cx="8229600" cy="810491"/>
          </a:xfrm>
        </p:spPr>
        <p:txBody>
          <a:bodyPr>
            <a:normAutofit fontScale="90000"/>
          </a:bodyPr>
          <a:lstStyle/>
          <a:p>
            <a:pPr lvl="0"/>
            <a:r>
              <a:rPr lang="en-US" sz="4900" dirty="0" smtClean="0">
                <a:solidFill>
                  <a:srgbClr val="006600"/>
                </a:solidFill>
              </a:rPr>
              <a:t/>
            </a:r>
            <a:br>
              <a:rPr lang="en-US" sz="49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>6-Sarcoptes .</a:t>
            </a:r>
            <a:r>
              <a:rPr lang="en-US" sz="4000" dirty="0" err="1" smtClean="0">
                <a:solidFill>
                  <a:srgbClr val="006600"/>
                </a:solidFill>
              </a:rPr>
              <a:t>scabiei</a:t>
            </a:r>
            <a:r>
              <a:rPr lang="en-US" sz="4000" dirty="0" smtClean="0">
                <a:solidFill>
                  <a:srgbClr val="006600"/>
                </a:solidFill>
              </a:rPr>
              <a:t> (Female)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943600"/>
          </a:xfrm>
        </p:spPr>
        <p:txBody>
          <a:bodyPr/>
          <a:lstStyle/>
          <a:p>
            <a:pPr marL="0" indent="0"/>
            <a: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   * </a:t>
            </a:r>
            <a:r>
              <a:rPr lang="en-US" sz="2800" b="1" i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Characterized by:-</a:t>
            </a:r>
            <a:endParaRPr lang="en-US" sz="26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It is </a:t>
            </a:r>
            <a:r>
              <a:rPr lang="en-US" sz="2400" b="1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round in shape 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&amp; Transparent in </a:t>
            </a:r>
            <a:r>
              <a:rPr lang="en-US" sz="2400" dirty="0" err="1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colour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.</a:t>
            </a:r>
            <a:endParaRPr lang="en-US" sz="2400" dirty="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Mouth parts protruded anteriorly.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On dorsal surface there are transverse ridges and triangular scales(spines).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They have </a:t>
            </a:r>
            <a:r>
              <a:rPr lang="en-US" sz="2400" b="1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4 pairs of </a:t>
            </a:r>
            <a:r>
              <a:rPr lang="en-US" sz="2400" b="1" i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short &amp; stumpy 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legs.</a:t>
            </a:r>
          </a:p>
          <a:p>
            <a:pPr marL="0" indent="0"/>
            <a:r>
              <a:rPr lang="en-US" sz="2400" b="1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      * 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Legs numbers 1 &amp; 2 end with suckers (bell shaped</a:t>
            </a:r>
            <a:r>
              <a:rPr lang="en-US" sz="2400" b="1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)</a:t>
            </a:r>
            <a:r>
              <a:rPr lang="en-US" sz="2400" b="1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.</a:t>
            </a:r>
            <a:r>
              <a:rPr lang="en-US" sz="2400" b="1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</a:t>
            </a:r>
            <a:endParaRPr lang="en-US" sz="2400" b="1" u="sng" dirty="0">
              <a:solidFill>
                <a:srgbClr val="00B0F0"/>
              </a:solidFill>
              <a:latin typeface="Andalus" pitchFamily="18" charset="-78"/>
              <a:cs typeface="Andalus" pitchFamily="18" charset="-78"/>
            </a:endParaRPr>
          </a:p>
          <a:p>
            <a:pPr marL="0" indent="0"/>
            <a:r>
              <a:rPr lang="en-US" sz="2400" b="1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      * 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Legs numbers 3 &amp; 4 in females end with bristles</a:t>
            </a:r>
            <a:r>
              <a:rPr lang="en-US" sz="2400" b="1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7" y="4533737"/>
            <a:ext cx="7573033" cy="22381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709" y="6340475"/>
            <a:ext cx="2847975" cy="365125"/>
          </a:xfrm>
        </p:spPr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95"/>
    </mc:Choice>
    <mc:Fallback xmlns="">
      <p:transition spd="slow" advTm="7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78" x="4741863" y="4965700"/>
          <p14:tracePt t="15987" x="4732338" y="4956175"/>
          <p14:tracePt t="16007" x="4724400" y="4956175"/>
          <p14:tracePt t="16019" x="4705350" y="4956175"/>
          <p14:tracePt t="16037" x="4705350" y="4946650"/>
          <p14:tracePt t="16047" x="4697413" y="4946650"/>
          <p14:tracePt t="16067" x="4687888" y="4938713"/>
          <p14:tracePt t="16079" x="4679950" y="4929188"/>
          <p14:tracePt t="16093" x="4670425" y="4919663"/>
          <p14:tracePt t="16109" x="4598988" y="4867275"/>
          <p14:tracePt t="16126" x="4545013" y="4822825"/>
          <p14:tracePt t="16143" x="4348163" y="4776788"/>
          <p14:tracePt t="16159" x="4017963" y="4803775"/>
          <p14:tracePt t="16176" x="3705225" y="4884738"/>
          <p14:tracePt t="16192" x="3340100" y="5054600"/>
          <p14:tracePt t="16209" x="3179763" y="5108575"/>
          <p14:tracePt t="16226" x="3027363" y="5180013"/>
          <p14:tracePt t="16243" x="2946400" y="5232400"/>
          <p14:tracePt t="16260" x="2938463" y="5251450"/>
          <p14:tracePt t="16276" x="2928938" y="5259388"/>
          <p14:tracePt t="16488" x="2919413" y="5259388"/>
          <p14:tracePt t="16498" x="2894013" y="5251450"/>
          <p14:tracePt t="16508" x="2822575" y="5251450"/>
          <p14:tracePt t="16519" x="2732088" y="5251450"/>
          <p14:tracePt t="16531" x="2643188" y="5251450"/>
          <p14:tracePt t="16542" x="2544763" y="5268913"/>
          <p14:tracePt t="16559" x="2411413" y="5295900"/>
          <p14:tracePt t="16576" x="2330450" y="5322888"/>
          <p14:tracePt t="16593" x="2214563" y="5375275"/>
          <p14:tracePt t="16609" x="2143125" y="5446713"/>
          <p14:tracePt t="16626" x="2133600" y="5483225"/>
          <p14:tracePt t="16643" x="2133600" y="5572125"/>
          <p14:tracePt t="16659" x="2143125" y="5680075"/>
          <p14:tracePt t="16676" x="2322513" y="5938838"/>
          <p14:tracePt t="16692" x="2670175" y="6205538"/>
          <p14:tracePt t="16709" x="2795588" y="6251575"/>
          <p14:tracePt t="16726" x="3071813" y="6296025"/>
          <p14:tracePt t="16742" x="3295650" y="6276975"/>
          <p14:tracePt t="16759" x="3394075" y="6259513"/>
          <p14:tracePt t="16776" x="3608388" y="6170613"/>
          <p14:tracePt t="16792" x="3840163" y="6062663"/>
          <p14:tracePt t="16809" x="3956050" y="6000750"/>
          <p14:tracePt t="16826" x="4098925" y="5884863"/>
          <p14:tracePt t="16843" x="4205288" y="5759450"/>
          <p14:tracePt t="16859" x="4232275" y="5697538"/>
          <p14:tracePt t="16876" x="4268788" y="5589588"/>
          <p14:tracePt t="16892" x="4268788" y="5545138"/>
          <p14:tracePt t="16895" x="4268788" y="5510213"/>
          <p14:tracePt t="16909" x="4268788" y="5473700"/>
          <p14:tracePt t="16926" x="4224338" y="5402263"/>
          <p14:tracePt t="16942" x="4152900" y="5340350"/>
          <p14:tracePt t="16959" x="3938588" y="5241925"/>
          <p14:tracePt t="16976" x="3786188" y="5180013"/>
          <p14:tracePt t="16992" x="3455988" y="5108575"/>
          <p14:tracePt t="17009" x="3152775" y="5099050"/>
          <p14:tracePt t="17026" x="2990850" y="5116513"/>
          <p14:tracePt t="17043" x="2732088" y="5205413"/>
          <p14:tracePt t="17059" x="2562225" y="5303838"/>
          <p14:tracePt t="17076" x="2500313" y="5348288"/>
          <p14:tracePt t="17092" x="2438400" y="5419725"/>
          <p14:tracePt t="17109" x="2419350" y="5446713"/>
          <p14:tracePt t="17126" x="2384425" y="5510213"/>
          <p14:tracePt t="17142" x="2374900" y="5554663"/>
          <p14:tracePt t="17159" x="2374900" y="5572125"/>
          <p14:tracePt t="17176" x="2374900" y="5626100"/>
          <p14:tracePt t="17192" x="2393950" y="5680075"/>
          <p14:tracePt t="17209" x="2411413" y="5705475"/>
          <p14:tracePt t="17226" x="2473325" y="5768975"/>
          <p14:tracePt t="17242" x="2500313" y="5795963"/>
          <p14:tracePt t="17259" x="2562225" y="5822950"/>
          <p14:tracePt t="17276" x="2732088" y="5857875"/>
          <p14:tracePt t="17293" x="2874963" y="5857875"/>
          <p14:tracePt t="17309" x="3276600" y="5840413"/>
          <p14:tracePt t="17326" x="3643313" y="5741988"/>
          <p14:tracePt t="17344" x="3741738" y="5688013"/>
          <p14:tracePt t="17359" x="3884613" y="5616575"/>
          <p14:tracePt t="17376" x="3929063" y="5562600"/>
          <p14:tracePt t="17392" x="3938588" y="5554663"/>
          <p14:tracePt t="17396" x="3938588" y="5537200"/>
          <p14:tracePt t="17409" x="3938588" y="5518150"/>
          <p14:tracePt t="17426" x="3938588" y="5500688"/>
          <p14:tracePt t="17443" x="3938588" y="5473700"/>
          <p14:tracePt t="17460" x="3894138" y="5411788"/>
          <p14:tracePt t="17477" x="3822700" y="5357813"/>
          <p14:tracePt t="17492" x="3786188" y="5340350"/>
          <p14:tracePt t="17509" x="3741738" y="5313363"/>
          <p14:tracePt t="17526" x="3724275" y="5303838"/>
          <p14:tracePt t="17543" x="3670300" y="5295900"/>
          <p14:tracePt t="17559" x="3660775" y="5295900"/>
          <p14:tracePt t="17576" x="3643313" y="5295900"/>
          <p14:tracePt t="17593" x="3633788" y="5295900"/>
          <p14:tracePt t="17626" x="3625850" y="5295900"/>
          <p14:tracePt t="18429" x="3616325" y="5295900"/>
          <p14:tracePt t="18452" x="3598863" y="5295900"/>
          <p14:tracePt t="18462" x="3581400" y="5295900"/>
          <p14:tracePt t="18469" x="3544888" y="5303838"/>
          <p14:tracePt t="18479" x="3500438" y="5322888"/>
          <p14:tracePt t="18492" x="3473450" y="5340350"/>
          <p14:tracePt t="18510" x="3384550" y="5394325"/>
          <p14:tracePt t="18526" x="3348038" y="5419725"/>
          <p14:tracePt t="18542" x="3251200" y="5473700"/>
          <p14:tracePt t="18559" x="3197225" y="5510213"/>
          <p14:tracePt t="18576" x="3125788" y="5527675"/>
          <p14:tracePt t="18592" x="3108325" y="5554663"/>
          <p14:tracePt t="18609" x="3089275" y="5554663"/>
          <p14:tracePt t="18626" x="3089275" y="5562600"/>
          <p14:tracePt t="18642" x="3081338" y="5562600"/>
          <p14:tracePt t="18747" x="3081338" y="5545138"/>
          <p14:tracePt t="18768" x="3081338" y="5537200"/>
          <p14:tracePt t="18780" x="3062288" y="5510213"/>
          <p14:tracePt t="18787" x="3054350" y="5473700"/>
          <p14:tracePt t="18796" x="3044825" y="5429250"/>
          <p14:tracePt t="18809" x="3027363" y="5367338"/>
          <p14:tracePt t="18826" x="3000375" y="5241925"/>
          <p14:tracePt t="18842" x="2982913" y="5170488"/>
          <p14:tracePt t="18859" x="2965450" y="4973638"/>
          <p14:tracePt t="18875" x="2946400" y="4902200"/>
          <p14:tracePt t="18892" x="2938463" y="4822825"/>
          <p14:tracePt t="18909" x="2938463" y="4795838"/>
          <p14:tracePt t="18925" x="2938463" y="4786313"/>
          <p14:tracePt t="18942" x="2938463" y="4776788"/>
          <p14:tracePt t="19073" x="2928938" y="4776788"/>
          <p14:tracePt t="19086" x="2928938" y="4786313"/>
          <p14:tracePt t="19104" x="2928938" y="4795838"/>
          <p14:tracePt t="19114" x="2928938" y="4803775"/>
          <p14:tracePt t="19135" x="2928938" y="4813300"/>
          <p14:tracePt t="19147" x="2928938" y="4822825"/>
          <p14:tracePt t="19159" x="2928938" y="4830763"/>
          <p14:tracePt t="19175" x="2965450" y="4867275"/>
          <p14:tracePt t="19192" x="2990850" y="4884738"/>
          <p14:tracePt t="19209" x="3044825" y="4902200"/>
          <p14:tracePt t="19225" x="3179763" y="4919663"/>
          <p14:tracePt t="19242" x="3259138" y="4929188"/>
          <p14:tracePt t="19259" x="3367088" y="4929188"/>
          <p14:tracePt t="19275" x="3402013" y="4929188"/>
          <p14:tracePt t="19292" x="3438525" y="4929188"/>
          <p14:tracePt t="19309" x="3446463" y="4929188"/>
          <p14:tracePt t="19325" x="3465513" y="4929188"/>
          <p14:tracePt t="19358" x="3465513" y="4938713"/>
          <p14:tracePt t="19375" x="3429000" y="4965700"/>
          <p14:tracePt t="19392" x="3205163" y="5045075"/>
          <p14:tracePt t="19409" x="3027363" y="5108575"/>
          <p14:tracePt t="19411" x="2919413" y="5153025"/>
          <p14:tracePt t="19425" x="2822575" y="5180013"/>
          <p14:tracePt t="19442" x="2705100" y="5232400"/>
          <p14:tracePt t="19459" x="2679700" y="5241925"/>
          <p14:tracePt t="19475" x="2652713" y="5251450"/>
          <p14:tracePt t="19492" x="2643188" y="5251450"/>
          <p14:tracePt t="19542" x="2652713" y="5251450"/>
          <p14:tracePt t="19564" x="2660650" y="5241925"/>
          <p14:tracePt t="19574" x="2687638" y="5232400"/>
          <p14:tracePt t="19586" x="2714625" y="5214938"/>
          <p14:tracePt t="19595" x="2741613" y="5197475"/>
          <p14:tracePt t="19609" x="2768600" y="5197475"/>
          <p14:tracePt t="19625" x="2813050" y="5180013"/>
          <p14:tracePt t="19642" x="2840038" y="5180013"/>
          <p14:tracePt t="19660" x="2857500" y="5170488"/>
          <p14:tracePt t="19676" x="2874963" y="5170488"/>
          <p14:tracePt t="19809" x="2884488" y="5160963"/>
          <p14:tracePt t="19832" x="2901950" y="5160963"/>
          <p14:tracePt t="19840" x="2928938" y="5143500"/>
          <p14:tracePt t="19851" x="2965450" y="5133975"/>
          <p14:tracePt t="19862" x="2990850" y="5116513"/>
          <p14:tracePt t="19875" x="3036888" y="5108575"/>
          <p14:tracePt t="19892" x="3125788" y="5089525"/>
          <p14:tracePt t="19909" x="3160713" y="5089525"/>
          <p14:tracePt t="19925" x="3197225" y="5081588"/>
          <p14:tracePt t="19942" x="3224213" y="5081588"/>
          <p14:tracePt t="19975" x="3232150" y="5081588"/>
          <p14:tracePt t="22076" x="3224213" y="5081588"/>
          <p14:tracePt t="22088" x="3214688" y="5081588"/>
          <p14:tracePt t="22109" x="3197225" y="5081588"/>
          <p14:tracePt t="22150" x="3179763" y="5089525"/>
          <p14:tracePt t="22161" x="3179763" y="5099050"/>
          <p14:tracePt t="22170" x="3170238" y="5108575"/>
          <p14:tracePt t="22181" x="3160713" y="5116513"/>
          <p14:tracePt t="22192" x="3133725" y="5116513"/>
          <p14:tracePt t="22210" x="3098800" y="5143500"/>
          <p14:tracePt t="22225" x="3071813" y="5160963"/>
          <p14:tracePt t="22241" x="3000375" y="5197475"/>
          <p14:tracePt t="22258" x="2946400" y="5214938"/>
          <p14:tracePt t="22275" x="2884488" y="5232400"/>
          <p14:tracePt t="22291" x="2813050" y="5259388"/>
          <p14:tracePt t="22308" x="2786063" y="5268913"/>
          <p14:tracePt t="22325" x="2751138" y="5286375"/>
          <p14:tracePt t="22342" x="2741613" y="5295900"/>
          <p14:tracePt t="22358" x="2724150" y="5322888"/>
          <p14:tracePt t="22375" x="2697163" y="5357813"/>
          <p14:tracePt t="22393" x="2697163" y="5384800"/>
          <p14:tracePt t="22408" x="2670175" y="5429250"/>
          <p14:tracePt t="22424" x="2643188" y="5483225"/>
          <p14:tracePt t="22441" x="2633663" y="5500688"/>
          <p14:tracePt t="22458" x="2616200" y="5527675"/>
          <p14:tracePt t="22474" x="2616200" y="5554663"/>
          <p14:tracePt t="22491" x="2608263" y="5562600"/>
          <p14:tracePt t="22508" x="2598738" y="5572125"/>
          <p14:tracePt t="22541" x="2598738" y="5581650"/>
          <p14:tracePt t="22558" x="2598738" y="5599113"/>
          <p14:tracePt t="22575" x="2598738" y="5608638"/>
          <p14:tracePt t="22591" x="2608263" y="5626100"/>
          <p14:tracePt t="22608" x="2616200" y="5634038"/>
          <p14:tracePt t="22641" x="2643188" y="5653088"/>
          <p14:tracePt t="22658" x="2652713" y="5661025"/>
          <p14:tracePt t="22674" x="2687638" y="5670550"/>
          <p14:tracePt t="22692" x="2732088" y="5688013"/>
          <p14:tracePt t="22708" x="2751138" y="5697538"/>
          <p14:tracePt t="22725" x="2786063" y="5697538"/>
          <p14:tracePt t="22742" x="2847975" y="5715000"/>
          <p14:tracePt t="22758" x="2874963" y="5715000"/>
          <p14:tracePt t="22775" x="2911475" y="5724525"/>
          <p14:tracePt t="22792" x="2938463" y="5724525"/>
          <p14:tracePt t="22808" x="2990850" y="5732463"/>
          <p14:tracePt t="22825" x="3044825" y="5741988"/>
          <p14:tracePt t="22841" x="3089275" y="5741988"/>
          <p14:tracePt t="22858" x="3152775" y="5741988"/>
          <p14:tracePt t="22874" x="3197225" y="5741988"/>
          <p14:tracePt t="22891" x="3214688" y="5741988"/>
          <p14:tracePt t="22908" x="3276600" y="5732463"/>
          <p14:tracePt t="22925" x="3357563" y="5705475"/>
          <p14:tracePt t="22941" x="3394075" y="5688013"/>
          <p14:tracePt t="22958" x="3419475" y="5670550"/>
          <p14:tracePt t="22975" x="3438525" y="5661025"/>
          <p14:tracePt t="22991" x="3455988" y="5643563"/>
          <p14:tracePt t="23008" x="3473450" y="5626100"/>
          <p14:tracePt t="23024" x="3482975" y="5626100"/>
          <p14:tracePt t="23041" x="3490913" y="5616575"/>
          <p14:tracePt t="23058" x="3490913" y="5589588"/>
          <p14:tracePt t="23075" x="3490913" y="5581650"/>
          <p14:tracePt t="23091" x="3482975" y="5545138"/>
          <p14:tracePt t="23108" x="3446463" y="5527675"/>
          <p14:tracePt t="23124" x="3348038" y="5483225"/>
          <p14:tracePt t="23141" x="3241675" y="5456238"/>
          <p14:tracePt t="23158" x="3179763" y="5446713"/>
          <p14:tracePt t="23174" x="3089275" y="5446713"/>
          <p14:tracePt t="23191" x="3036888" y="5446713"/>
          <p14:tracePt t="23208" x="3009900" y="5456238"/>
          <p14:tracePt t="23224" x="2973388" y="5473700"/>
          <p14:tracePt t="23241" x="2965450" y="5473700"/>
          <p14:tracePt t="23275" x="2955925" y="5473700"/>
          <p14:tracePt t="23303" x="2946400" y="5473700"/>
          <p14:tracePt t="24490" x="2946400" y="5483225"/>
          <p14:tracePt t="24511" x="2946400" y="5491163"/>
          <p14:tracePt t="24521" x="2938463" y="5500688"/>
          <p14:tracePt t="24531" x="2928938" y="5500688"/>
          <p14:tracePt t="24542" x="2928938" y="5510213"/>
          <p14:tracePt t="24557" x="2911475" y="5527675"/>
          <p14:tracePt t="24574" x="2894013" y="5554663"/>
          <p14:tracePt t="24591" x="2874963" y="5608638"/>
          <p14:tracePt t="24607" x="2857500" y="5626100"/>
          <p14:tracePt t="24624" x="2840038" y="5661025"/>
          <p14:tracePt t="24641" x="2822575" y="5680075"/>
          <p14:tracePt t="24657" x="2803525" y="5705475"/>
          <p14:tracePt t="24674" x="2795588" y="5732463"/>
          <p14:tracePt t="24691" x="2786063" y="5751513"/>
          <p14:tracePt t="24707" x="2786063" y="5759450"/>
          <p14:tracePt t="24741" x="2786063" y="5768975"/>
          <p14:tracePt t="24766" x="2786063" y="5776913"/>
          <p14:tracePt t="24891" x="2795588" y="5768975"/>
          <p14:tracePt t="24910" x="2803525" y="5768975"/>
          <p14:tracePt t="24919" x="2813050" y="5768975"/>
          <p14:tracePt t="24942" x="2830513" y="5768975"/>
          <p14:tracePt t="24952" x="2857500" y="5759450"/>
          <p14:tracePt t="24962" x="2874963" y="5751513"/>
          <p14:tracePt t="24974" x="2894013" y="5751513"/>
          <p14:tracePt t="24991" x="2928938" y="5751513"/>
          <p14:tracePt t="25008" x="2938463" y="5751513"/>
          <p14:tracePt t="25024" x="3000375" y="5751513"/>
          <p14:tracePt t="25041" x="3071813" y="5751513"/>
          <p14:tracePt t="25058" x="3125788" y="5741988"/>
          <p14:tracePt t="25074" x="3251200" y="5732463"/>
          <p14:tracePt t="25092" x="3384550" y="5705475"/>
          <p14:tracePt t="25108" x="3429000" y="5705475"/>
          <p14:tracePt t="25126" x="3482975" y="5688013"/>
          <p14:tracePt t="25141" x="3500438" y="5688013"/>
          <p14:tracePt t="25157" x="3517900" y="5670550"/>
          <p14:tracePt t="25174" x="3571875" y="5653088"/>
          <p14:tracePt t="25191" x="3589338" y="5653088"/>
          <p14:tracePt t="25207" x="3616325" y="5634038"/>
          <p14:tracePt t="25224" x="3625850" y="5634038"/>
          <p14:tracePt t="25241" x="3633788" y="5634038"/>
          <p14:tracePt t="25257" x="3643313" y="5626100"/>
          <p14:tracePt t="25274" x="3652838" y="5626100"/>
          <p14:tracePt t="25350" x="3643313" y="5626100"/>
          <p14:tracePt t="25360" x="3633788" y="5626100"/>
          <p14:tracePt t="25369" x="3608388" y="5643563"/>
          <p14:tracePt t="25379" x="3589338" y="5653088"/>
          <p14:tracePt t="25391" x="3544888" y="5670550"/>
          <p14:tracePt t="25408" x="3465513" y="5705475"/>
          <p14:tracePt t="25424" x="3419475" y="5724525"/>
          <p14:tracePt t="25441" x="3340100" y="5741988"/>
          <p14:tracePt t="25457" x="3295650" y="5751513"/>
          <p14:tracePt t="25474" x="3205163" y="5776913"/>
          <p14:tracePt t="25491" x="3116263" y="5795963"/>
          <p14:tracePt t="25507" x="3089275" y="5795963"/>
          <p14:tracePt t="25524" x="3054350" y="5795963"/>
          <p14:tracePt t="25541" x="3036888" y="5795963"/>
          <p14:tracePt t="25557" x="3009900" y="5795963"/>
          <p14:tracePt t="25574" x="2982913" y="5795963"/>
          <p14:tracePt t="25591" x="2973388" y="5795963"/>
          <p14:tracePt t="25607" x="2946400" y="5795963"/>
          <p14:tracePt t="25624" x="2938463" y="5795963"/>
          <p14:tracePt t="25640" x="2928938" y="5795963"/>
          <p14:tracePt t="25747" x="2946400" y="5786438"/>
          <p14:tracePt t="25757" x="2982913" y="5776913"/>
          <p14:tracePt t="25769" x="3036888" y="5759450"/>
          <p14:tracePt t="25779" x="3098800" y="5741988"/>
          <p14:tracePt t="25790" x="3152775" y="5724525"/>
          <p14:tracePt t="25808" x="3286125" y="5697538"/>
          <p14:tracePt t="25824" x="3330575" y="5688013"/>
          <p14:tracePt t="25840" x="3438525" y="5670550"/>
          <p14:tracePt t="25857" x="3482975" y="5661025"/>
          <p14:tracePt t="25874" x="3562350" y="5661025"/>
          <p14:tracePt t="25890" x="3633788" y="5661025"/>
          <p14:tracePt t="25907" x="3679825" y="5661025"/>
          <p14:tracePt t="25924" x="3741738" y="5661025"/>
          <p14:tracePt t="25940" x="3786188" y="5661025"/>
          <p14:tracePt t="25957" x="3803650" y="5661025"/>
          <p14:tracePt t="25974" x="3822700" y="5661025"/>
          <p14:tracePt t="25991" x="3840163" y="5661025"/>
          <p14:tracePt t="26007" x="3848100" y="5661025"/>
          <p14:tracePt t="26024" x="3857625" y="5661025"/>
          <p14:tracePt t="26057" x="3867150" y="5661025"/>
          <p14:tracePt t="26189" x="3857625" y="5661025"/>
          <p14:tracePt t="26197" x="3830638" y="5661025"/>
          <p14:tracePt t="26210" x="3795713" y="5680075"/>
          <p14:tracePt t="26224" x="3741738" y="5697538"/>
          <p14:tracePt t="26241" x="3643313" y="5724525"/>
          <p14:tracePt t="26258" x="3527425" y="5751513"/>
          <p14:tracePt t="26274" x="3465513" y="5759450"/>
          <p14:tracePt t="26291" x="3367088" y="5776913"/>
          <p14:tracePt t="26308" x="3313113" y="5795963"/>
          <p14:tracePt t="26324" x="3295650" y="5795963"/>
          <p14:tracePt t="26340" x="3259138" y="5795963"/>
          <p14:tracePt t="26357" x="3241675" y="5795963"/>
          <p14:tracePt t="26374" x="3232150" y="5795963"/>
          <p14:tracePt t="26407" x="3224213" y="5795963"/>
          <p14:tracePt t="26492" x="3232150" y="5795963"/>
          <p14:tracePt t="26502" x="3241675" y="5786438"/>
          <p14:tracePt t="26513" x="3259138" y="5776913"/>
          <p14:tracePt t="26527" x="3268663" y="5768975"/>
          <p14:tracePt t="26541" x="3276600" y="5759450"/>
          <p14:tracePt t="26557" x="3330575" y="5751513"/>
          <p14:tracePt t="26574" x="3367088" y="5724525"/>
          <p14:tracePt t="26590" x="3394075" y="5724525"/>
          <p14:tracePt t="26607" x="3438525" y="5705475"/>
          <p14:tracePt t="26625" x="3517900" y="5680075"/>
          <p14:tracePt t="26640" x="3536950" y="5680075"/>
          <p14:tracePt t="26657" x="3589338" y="5670550"/>
          <p14:tracePt t="26674" x="3608388" y="5670550"/>
          <p14:tracePt t="26690" x="3633788" y="5661025"/>
          <p14:tracePt t="26707" x="3643313" y="5661025"/>
          <p14:tracePt t="26723" x="3660775" y="5653088"/>
          <p14:tracePt t="26740" x="3670300" y="5643563"/>
          <p14:tracePt t="26757" x="3679825" y="5643563"/>
          <p14:tracePt t="26774" x="3687763" y="5643563"/>
          <p14:tracePt t="26790" x="3687763" y="5634038"/>
          <p14:tracePt t="26874" x="3679825" y="5634038"/>
          <p14:tracePt t="26884" x="3670300" y="5634038"/>
          <p14:tracePt t="26892" x="3652838" y="5634038"/>
          <p14:tracePt t="26907" x="3643313" y="5634038"/>
          <p14:tracePt t="26924" x="3616325" y="5634038"/>
          <p14:tracePt t="26941" x="3581400" y="5634038"/>
          <p14:tracePt t="26957" x="3544888" y="5626100"/>
          <p14:tracePt t="26974" x="3473450" y="5616575"/>
          <p14:tracePt t="26990" x="3429000" y="5608638"/>
          <p14:tracePt t="27007" x="3340100" y="5581650"/>
          <p14:tracePt t="27024" x="3276600" y="5562600"/>
          <p14:tracePt t="27040" x="3259138" y="5554663"/>
          <p14:tracePt t="27057" x="3224213" y="5545138"/>
          <p14:tracePt t="27074" x="3214688" y="5537200"/>
          <p14:tracePt t="27090" x="3187700" y="5518150"/>
          <p14:tracePt t="27107" x="3179763" y="5510213"/>
          <p14:tracePt t="27124" x="3160713" y="5500688"/>
          <p14:tracePt t="27140" x="3152775" y="5491163"/>
          <p14:tracePt t="27157" x="3133725" y="5483225"/>
          <p14:tracePt t="27174" x="3125788" y="5483225"/>
          <p14:tracePt t="27190" x="3116263" y="5465763"/>
          <p14:tracePt t="27208" x="3098800" y="5456238"/>
          <p14:tracePt t="27224" x="3089275" y="5456238"/>
          <p14:tracePt t="27240" x="3081338" y="5446713"/>
          <p14:tracePt t="27257" x="3081338" y="5438775"/>
          <p14:tracePt t="27274" x="3071813" y="5429250"/>
          <p14:tracePt t="27312" x="3071813" y="5419725"/>
          <p14:tracePt t="27587" x="3062288" y="5419725"/>
          <p14:tracePt t="27598" x="3044825" y="5419725"/>
          <p14:tracePt t="27609" x="3036888" y="5429250"/>
          <p14:tracePt t="27624" x="3017838" y="5429250"/>
          <p14:tracePt t="27641" x="3000375" y="5446713"/>
          <p14:tracePt t="27657" x="2990850" y="5465763"/>
          <p14:tracePt t="27674" x="2982913" y="5483225"/>
          <p14:tracePt t="27690" x="2965450" y="5510213"/>
          <p14:tracePt t="27707" x="2965450" y="5518150"/>
          <p14:tracePt t="27723" x="2965450" y="5527675"/>
          <p14:tracePt t="27757" x="2965450" y="5537200"/>
          <p14:tracePt t="27916" x="2965450" y="5527675"/>
          <p14:tracePt t="27926" x="2965450" y="5518150"/>
          <p14:tracePt t="27935" x="2965450" y="5510213"/>
          <p14:tracePt t="27944" x="2965450" y="5491163"/>
          <p14:tracePt t="27957" x="2973388" y="5483225"/>
          <p14:tracePt t="27974" x="2982913" y="5456238"/>
          <p14:tracePt t="27990" x="2982913" y="5446713"/>
          <p14:tracePt t="28007" x="2990850" y="5438775"/>
          <p14:tracePt t="28023" x="2990850" y="5429250"/>
          <p14:tracePt t="28041" x="3000375" y="5429250"/>
          <p14:tracePt t="28057" x="3000375" y="5419725"/>
          <p14:tracePt t="28091" x="3009900" y="5419725"/>
          <p14:tracePt t="28107" x="3017838" y="5419725"/>
          <p14:tracePt t="28123" x="3044825" y="5419725"/>
          <p14:tracePt t="28140" x="3054350" y="5419725"/>
          <p14:tracePt t="28157" x="3062288" y="5419725"/>
          <p14:tracePt t="28173" x="3071813" y="5419725"/>
          <p14:tracePt t="28190" x="3089275" y="5419725"/>
          <p14:tracePt t="28223" x="3098800" y="5419725"/>
          <p14:tracePt t="28240" x="3108325" y="5419725"/>
          <p14:tracePt t="28271" x="3116263" y="5411788"/>
          <p14:tracePt t="28311" x="3125788" y="5411788"/>
          <p14:tracePt t="28321" x="3125788" y="5402263"/>
          <p14:tracePt t="28364" x="3125788" y="5394325"/>
          <p14:tracePt t="28376" x="3133725" y="5384800"/>
          <p14:tracePt t="28384" x="3133725" y="5375275"/>
          <p14:tracePt t="28394" x="3133725" y="5367338"/>
          <p14:tracePt t="28407" x="3133725" y="5357813"/>
          <p14:tracePt t="28424" x="3133725" y="5348288"/>
          <p14:tracePt t="28440" x="3133725" y="5330825"/>
          <p14:tracePt t="28457" x="3133725" y="5322888"/>
          <p14:tracePt t="28474" x="3143250" y="5322888"/>
          <p14:tracePt t="28491" x="3143250" y="5313363"/>
          <p14:tracePt t="28507" x="3152775" y="5303838"/>
          <p14:tracePt t="28524" x="3160713" y="5303838"/>
          <p14:tracePt t="28540" x="3179763" y="5295900"/>
          <p14:tracePt t="28558" x="3205163" y="5295900"/>
          <p14:tracePt t="28574" x="3214688" y="5295900"/>
          <p14:tracePt t="28591" x="3241675" y="5295900"/>
          <p14:tracePt t="28607" x="3251200" y="5295900"/>
          <p14:tracePt t="28623" x="3259138" y="5295900"/>
          <p14:tracePt t="28640" x="3268663" y="5295900"/>
          <p14:tracePt t="28674" x="3276600" y="5295900"/>
          <p14:tracePt t="28700" x="3286125" y="5295900"/>
          <p14:tracePt t="28732" x="3295650" y="5295900"/>
          <p14:tracePt t="32780" x="3295650" y="5276850"/>
          <p14:tracePt t="32801" x="3313113" y="5276850"/>
          <p14:tracePt t="32812" x="3330575" y="5268913"/>
          <p14:tracePt t="32824" x="3340100" y="5259388"/>
          <p14:tracePt t="32839" x="3357563" y="5259388"/>
          <p14:tracePt t="32856" x="3411538" y="5259388"/>
          <p14:tracePt t="32873" x="3473450" y="5259388"/>
          <p14:tracePt t="32889" x="3527425" y="5259388"/>
          <p14:tracePt t="32906" x="3670300" y="5259388"/>
          <p14:tracePt t="32922" x="3822700" y="5259388"/>
          <p14:tracePt t="32939" x="3884613" y="5259388"/>
          <p14:tracePt t="32956" x="4000500" y="5259388"/>
          <p14:tracePt t="32972" x="4054475" y="5259388"/>
          <p14:tracePt t="32989" x="4098925" y="5259388"/>
          <p14:tracePt t="33006" x="4116388" y="5259388"/>
          <p14:tracePt t="34067" x="4116388" y="5241925"/>
          <p14:tracePt t="34107" x="4116388" y="5232400"/>
          <p14:tracePt t="34201" x="4116388" y="5224463"/>
          <p14:tracePt t="34211" x="4116388" y="5214938"/>
          <p14:tracePt t="34221" x="4125913" y="5214938"/>
          <p14:tracePt t="34233" x="4143375" y="5214938"/>
          <p14:tracePt t="34244" x="4152900" y="5205413"/>
          <p14:tracePt t="34255" x="4160838" y="5205413"/>
          <p14:tracePt t="34272" x="4187825" y="5205413"/>
          <p14:tracePt t="34288" x="4197350" y="5205413"/>
          <p14:tracePt t="34305" x="4205288" y="5205413"/>
          <p14:tracePt t="34322" x="4214813" y="5205413"/>
          <p14:tracePt t="34415" x="4214813" y="5197475"/>
          <p14:tracePt t="34487" x="4205288" y="5187950"/>
          <p14:tracePt t="34510" x="4205288" y="5180013"/>
          <p14:tracePt t="34530" x="4197350" y="5180013"/>
          <p14:tracePt t="34538" x="4187825" y="5180013"/>
          <p14:tracePt t="34550" x="4187825" y="5170488"/>
          <p14:tracePt t="34559" x="4179888" y="5170488"/>
          <p14:tracePt t="34572" x="4170363" y="5160963"/>
          <p14:tracePt t="34589" x="4160838" y="5153025"/>
          <p14:tracePt t="34605" x="4152900" y="5153025"/>
          <p14:tracePt t="34622" x="4152900" y="5143500"/>
          <p14:tracePt t="34639" x="4143375" y="5143500"/>
          <p14:tracePt t="34655" x="4133850" y="5143500"/>
          <p14:tracePt t="34764" x="4143375" y="5143500"/>
          <p14:tracePt t="34795" x="4152900" y="5153025"/>
          <p14:tracePt t="34813" x="4170363" y="5160963"/>
          <p14:tracePt t="34825" x="4170363" y="5170488"/>
          <p14:tracePt t="34833" x="4187825" y="5180013"/>
          <p14:tracePt t="34843" x="4205288" y="5197475"/>
          <p14:tracePt t="34865" x="4214813" y="5205413"/>
          <p14:tracePt t="34875" x="4224338" y="5214938"/>
          <p14:tracePt t="34889" x="4232275" y="5224463"/>
          <p14:tracePt t="34905" x="4251325" y="5251450"/>
          <p14:tracePt t="34922" x="4251325" y="5276850"/>
          <p14:tracePt t="34939" x="4276725" y="5330825"/>
          <p14:tracePt t="34956" x="4276725" y="5357813"/>
          <p14:tracePt t="34972" x="4286250" y="5411788"/>
          <p14:tracePt t="34989" x="4286250" y="5438775"/>
          <p14:tracePt t="35006" x="4286250" y="5465763"/>
          <p14:tracePt t="35022" x="4286250" y="5537200"/>
          <p14:tracePt t="35039" x="4286250" y="5634038"/>
          <p14:tracePt t="35055" x="4268788" y="5680075"/>
          <p14:tracePt t="35072" x="4251325" y="5795963"/>
          <p14:tracePt t="35088" x="4241800" y="5848350"/>
          <p14:tracePt t="35105" x="4232275" y="5867400"/>
          <p14:tracePt t="35122" x="4232275" y="5894388"/>
          <p14:tracePt t="35139" x="4224338" y="5902325"/>
          <p14:tracePt t="35155" x="4224338" y="5911850"/>
          <p14:tracePt t="35172" x="4205288" y="5919788"/>
          <p14:tracePt t="35205" x="4205288" y="5929313"/>
          <p14:tracePt t="35222" x="4197350" y="5938838"/>
          <p14:tracePt t="35335" x="4197350" y="5929313"/>
          <p14:tracePt t="35345" x="4197350" y="5911850"/>
          <p14:tracePt t="35358" x="4214813" y="5884863"/>
          <p14:tracePt t="35372" x="4232275" y="5830888"/>
          <p14:tracePt t="35389" x="4303713" y="5697538"/>
          <p14:tracePt t="35406" x="4348163" y="5518150"/>
          <p14:tracePt t="35422" x="4357688" y="5465763"/>
          <p14:tracePt t="35439" x="4367213" y="5357813"/>
          <p14:tracePt t="35456" x="4375150" y="5286375"/>
          <p14:tracePt t="35472" x="4375150" y="5251450"/>
          <p14:tracePt t="35489" x="4375150" y="5205413"/>
          <p14:tracePt t="35505" x="4375150" y="5187950"/>
          <p14:tracePt t="35522" x="4367213" y="5153025"/>
          <p14:tracePt t="35538" x="4357688" y="5143500"/>
          <p14:tracePt t="35555" x="4348163" y="5133975"/>
          <p14:tracePt t="35589" x="4348163" y="5126038"/>
          <p14:tracePt t="35620" x="4340225" y="5126038"/>
          <p14:tracePt t="35653" x="4330700" y="5116513"/>
          <p14:tracePt t="35664" x="4322763" y="5108575"/>
          <p14:tracePt t="35674" x="4313238" y="5108575"/>
          <p14:tracePt t="35688" x="4303713" y="5108575"/>
          <p14:tracePt t="35705" x="4286250" y="5099050"/>
          <p14:tracePt t="35722" x="4268788" y="5099050"/>
          <p14:tracePt t="35738" x="4268788" y="5089525"/>
          <p14:tracePt t="35755" x="4251325" y="5089525"/>
          <p14:tracePt t="35772" x="4241800" y="5089525"/>
          <p14:tracePt t="35805" x="4232275" y="5089525"/>
          <p14:tracePt t="35887" x="4232275" y="5108575"/>
          <p14:tracePt t="35905" x="4251325" y="5133975"/>
          <p14:tracePt t="35911" x="4295775" y="5180013"/>
          <p14:tracePt t="35923" x="4330700" y="5224463"/>
          <p14:tracePt t="35938" x="4367213" y="5295900"/>
          <p14:tracePt t="35955" x="4384675" y="5322888"/>
          <p14:tracePt t="35972" x="4402138" y="5384800"/>
          <p14:tracePt t="35988" x="4419600" y="5446713"/>
          <p14:tracePt t="36005" x="4419600" y="5510213"/>
          <p14:tracePt t="36022" x="4419600" y="5680075"/>
          <p14:tracePt t="36039" x="4419600" y="5751513"/>
          <p14:tracePt t="36055" x="4402138" y="5867400"/>
          <p14:tracePt t="36072" x="4394200" y="5938838"/>
          <p14:tracePt t="36088" x="4384675" y="5956300"/>
          <p14:tracePt t="36105" x="4384675" y="5973763"/>
          <p14:tracePt t="36122" x="4384675" y="5983288"/>
          <p14:tracePt t="36243" x="4384675" y="5965825"/>
          <p14:tracePt t="36253" x="4384675" y="5946775"/>
          <p14:tracePt t="36263" x="4384675" y="5929313"/>
          <p14:tracePt t="36274" x="4384675" y="5902325"/>
          <p14:tracePt t="36288" x="4384675" y="5857875"/>
          <p14:tracePt t="36305" x="4419600" y="5697538"/>
          <p14:tracePt t="36322" x="4419600" y="5634038"/>
          <p14:tracePt t="36338" x="4438650" y="5527675"/>
          <p14:tracePt t="36355" x="4446588" y="5473700"/>
          <p14:tracePt t="36372" x="4446588" y="5419725"/>
          <p14:tracePt t="36388" x="4446588" y="5394325"/>
          <p14:tracePt t="36405" x="4446588" y="5375275"/>
          <p14:tracePt t="36421" x="4446588" y="5367338"/>
          <p14:tracePt t="44594" x="4446588" y="5357813"/>
          <p14:tracePt t="44616" x="4446588" y="5348288"/>
          <p14:tracePt t="44626" x="4446588" y="5340350"/>
          <p14:tracePt t="44664" x="4446588" y="5330825"/>
          <p14:tracePt t="44675" x="4456113" y="5322888"/>
          <p14:tracePt t="44691" x="4473575" y="5303838"/>
          <p14:tracePt t="44698" x="4473575" y="5286375"/>
          <p14:tracePt t="44705" x="4510088" y="5259388"/>
          <p14:tracePt t="44719" x="4518025" y="5241925"/>
          <p14:tracePt t="44736" x="4554538" y="5197475"/>
          <p14:tracePt t="44753" x="4562475" y="5187950"/>
          <p14:tracePt t="44770" x="4598988" y="5153025"/>
          <p14:tracePt t="44786" x="4616450" y="5126038"/>
          <p14:tracePt t="44803" x="4633913" y="5108575"/>
          <p14:tracePt t="44820" x="4652963" y="5089525"/>
          <p14:tracePt t="44853" x="4652963" y="5081588"/>
          <p14:tracePt t="44921" x="4652963" y="5072063"/>
          <p14:tracePt t="45229" x="4660900" y="5089525"/>
          <p14:tracePt t="45239" x="4670425" y="5116513"/>
          <p14:tracePt t="45248" x="4697413" y="5180013"/>
          <p14:tracePt t="45258" x="4714875" y="5232400"/>
          <p14:tracePt t="45271" x="4732338" y="5286375"/>
          <p14:tracePt t="45287" x="4741863" y="5330825"/>
          <p14:tracePt t="45303" x="4751388" y="5340350"/>
          <p14:tracePt t="45319" x="4759325" y="5357813"/>
          <p14:tracePt t="45353" x="4759325" y="5367338"/>
          <p14:tracePt t="47077" x="4759325" y="5357813"/>
          <p14:tracePt t="47118" x="4768850" y="5357813"/>
          <p14:tracePt t="47130" x="4803775" y="5340350"/>
          <p14:tracePt t="47140" x="4884738" y="5313363"/>
          <p14:tracePt t="47153" x="5037138" y="5268913"/>
          <p14:tracePt t="47170" x="5322888" y="5205413"/>
          <p14:tracePt t="47186" x="5419725" y="5180013"/>
          <p14:tracePt t="47203" x="5537200" y="5153025"/>
          <p14:tracePt t="47219" x="5572125" y="5133975"/>
          <p14:tracePt t="47236" x="5581650" y="5133975"/>
          <p14:tracePt t="47253" x="5589588" y="5133975"/>
          <p14:tracePt t="47270" x="5589588" y="5126038"/>
          <p14:tracePt t="47286" x="5599113" y="5116513"/>
          <p14:tracePt t="47303" x="5608638" y="5116513"/>
          <p14:tracePt t="47319" x="5616575" y="5108575"/>
          <p14:tracePt t="47336" x="5626100" y="5108575"/>
          <p14:tracePt t="47427" x="5634038" y="5108575"/>
          <p14:tracePt t="47438" x="5661025" y="5116513"/>
          <p14:tracePt t="47447" x="5680075" y="5126038"/>
          <p14:tracePt t="47456" x="5697538" y="5143500"/>
          <p14:tracePt t="47469" x="5724525" y="5153025"/>
          <p14:tracePt t="47486" x="5768975" y="5180013"/>
          <p14:tracePt t="47502" x="5776913" y="5180013"/>
          <p14:tracePt t="47519" x="5786438" y="5187950"/>
          <p14:tracePt t="47536" x="5795963" y="5187950"/>
          <p14:tracePt t="48836" x="5795963" y="5180013"/>
          <p14:tracePt t="48866" x="5795963" y="5170488"/>
          <p14:tracePt t="48876" x="5795963" y="5160963"/>
          <p14:tracePt t="48897" x="5795963" y="5153025"/>
          <p14:tracePt t="48927" x="5795963" y="5143500"/>
          <p14:tracePt t="48949" x="5795963" y="5133975"/>
          <p14:tracePt t="48966" x="5795963" y="5126038"/>
          <p14:tracePt t="50848" x="5795963" y="5116513"/>
          <p14:tracePt t="50869" x="5786438" y="5116513"/>
          <p14:tracePt t="50879" x="5786438" y="5108575"/>
          <p14:tracePt t="50899" x="5776913" y="5108575"/>
          <p14:tracePt t="50911" x="5768975" y="5099050"/>
          <p14:tracePt t="50923" x="5715000" y="5037138"/>
          <p14:tracePt t="50935" x="5483225" y="4946650"/>
          <p14:tracePt t="50952" x="5126038" y="4803775"/>
          <p14:tracePt t="50969" x="5018088" y="4776788"/>
          <p14:tracePt t="50985" x="4884738" y="4741863"/>
          <p14:tracePt t="51002" x="4813300" y="4732338"/>
          <p14:tracePt t="51018" x="4776788" y="4724400"/>
          <p14:tracePt t="51035" x="4687888" y="4714875"/>
          <p14:tracePt t="51052" x="4537075" y="4697413"/>
          <p14:tracePt t="51068" x="4465638" y="4697413"/>
          <p14:tracePt t="51072" x="4411663" y="4697413"/>
          <p14:tracePt t="51085" x="4348163" y="4687888"/>
          <p14:tracePt t="51102" x="4295775" y="4679950"/>
          <p14:tracePt t="51118" x="4187825" y="4670425"/>
          <p14:tracePt t="51135" x="4089400" y="4660900"/>
          <p14:tracePt t="51151" x="4044950" y="4652963"/>
          <p14:tracePt t="51168" x="3911600" y="4625975"/>
          <p14:tracePt t="51185" x="3786188" y="4581525"/>
          <p14:tracePt t="51201" x="3724275" y="4554538"/>
          <p14:tracePt t="51218" x="3643313" y="4527550"/>
          <p14:tracePt t="51235" x="3616325" y="4518025"/>
          <p14:tracePt t="51251" x="3598863" y="4510088"/>
          <p14:tracePt t="51268" x="3581400" y="4500563"/>
          <p14:tracePt t="51302" x="3571875" y="4491038"/>
          <p14:tracePt t="51318" x="3562350" y="4473575"/>
          <p14:tracePt t="51335" x="3554413" y="4473575"/>
          <p14:tracePt t="51352" x="3544888" y="4465638"/>
          <p14:tracePt t="51369" x="3517900" y="4438650"/>
          <p14:tracePt t="51385" x="3500438" y="4419600"/>
          <p14:tracePt t="51402" x="3490913" y="4402138"/>
          <p14:tracePt t="51418" x="3482975" y="4402138"/>
          <p14:tracePt t="51435" x="3482975" y="4394200"/>
          <p14:tracePt t="51452" x="3473450" y="4394200"/>
          <p14:tracePt t="51468" x="3473450" y="4384675"/>
          <p14:tracePt t="51719" x="3473450" y="4394200"/>
          <p14:tracePt t="51730" x="3509963" y="4483100"/>
          <p14:tracePt t="51742" x="3554413" y="4581525"/>
          <p14:tracePt t="51751" x="3625850" y="4813300"/>
          <p14:tracePt t="51768" x="3840163" y="5340350"/>
          <p14:tracePt t="51785" x="3965575" y="5537200"/>
          <p14:tracePt t="51801" x="4143375" y="5751513"/>
          <p14:tracePt t="51818" x="4205288" y="5848350"/>
          <p14:tracePt t="51835" x="4224338" y="5857875"/>
          <p14:tracePt t="51851" x="4232275" y="5867400"/>
          <p14:tracePt t="52128" x="4251325" y="5875338"/>
          <p14:tracePt t="52138" x="4303713" y="5894388"/>
          <p14:tracePt t="52145" x="4394200" y="5938838"/>
          <p14:tracePt t="52156" x="4491038" y="5983288"/>
          <p14:tracePt t="52168" x="4608513" y="6045200"/>
          <p14:tracePt t="52185" x="4741863" y="6116638"/>
          <p14:tracePt t="52201" x="4973638" y="6224588"/>
          <p14:tracePt t="52218" x="5133975" y="6259513"/>
          <p14:tracePt t="52234" x="5187950" y="6269038"/>
          <p14:tracePt t="52251" x="5224463" y="6269038"/>
          <p14:tracePt t="52285" x="5232400" y="6269038"/>
          <p14:tracePt t="52525" x="5241925" y="6269038"/>
          <p14:tracePt t="52535" x="5251450" y="6269038"/>
          <p14:tracePt t="52548" x="5295900" y="6269038"/>
          <p14:tracePt t="52558" x="5357813" y="6269038"/>
          <p14:tracePt t="52569" x="5402263" y="6269038"/>
          <p14:tracePt t="52585" x="5518150" y="6269038"/>
          <p14:tracePt t="52601" x="5581650" y="6269038"/>
          <p14:tracePt t="52618" x="5680075" y="6269038"/>
          <p14:tracePt t="52635" x="5705475" y="6269038"/>
          <p14:tracePt t="52652" x="5768975" y="6269038"/>
          <p14:tracePt t="52668" x="5803900" y="6259513"/>
          <p14:tracePt t="52701" x="5822950" y="6251575"/>
          <p14:tracePt t="52718" x="5830888" y="6251575"/>
          <p14:tracePt t="52735" x="5848350" y="6242050"/>
          <p14:tracePt t="52751" x="5875338" y="6224588"/>
          <p14:tracePt t="52768" x="5894388" y="6215063"/>
          <p14:tracePt t="52785" x="5929313" y="6180138"/>
          <p14:tracePt t="52801" x="5991225" y="6134100"/>
          <p14:tracePt t="52818" x="6018213" y="6116638"/>
          <p14:tracePt t="52835" x="6072188" y="6072188"/>
          <p14:tracePt t="52852" x="6116638" y="6037263"/>
          <p14:tracePt t="52868" x="6134100" y="6027738"/>
          <p14:tracePt t="52885" x="6170613" y="6000750"/>
          <p14:tracePt t="52901" x="6180138" y="5991225"/>
          <p14:tracePt t="52918" x="6205538" y="5983288"/>
          <p14:tracePt t="52935" x="6224588" y="5973763"/>
          <p14:tracePt t="52951" x="6232525" y="5973763"/>
          <p14:tracePt t="52985" x="6242050" y="5973763"/>
          <p14:tracePt t="53056" x="6215063" y="5983288"/>
          <p14:tracePt t="53067" x="6161088" y="6000750"/>
          <p14:tracePt t="53077" x="6089650" y="6037263"/>
          <p14:tracePt t="53087" x="5973763" y="6062663"/>
          <p14:tracePt t="53101" x="5894388" y="6089650"/>
          <p14:tracePt t="53118" x="5732463" y="6143625"/>
          <p14:tracePt t="53134" x="5670550" y="6153150"/>
          <p14:tracePt t="53151" x="5562600" y="6161088"/>
          <p14:tracePt t="53168" x="5500688" y="6170613"/>
          <p14:tracePt t="53185" x="5483225" y="6170613"/>
          <p14:tracePt t="53201" x="5465763" y="6170613"/>
          <p14:tracePt t="53218" x="5456238" y="6170613"/>
          <p14:tracePt t="53234" x="5446713" y="6170613"/>
          <p14:tracePt t="53251" x="5446713" y="6161088"/>
          <p14:tracePt t="53312" x="5446713" y="6153150"/>
          <p14:tracePt t="53365" x="5446713" y="6143625"/>
          <p14:tracePt t="53424" x="5446713" y="6134100"/>
          <p14:tracePt t="54518" x="5438775" y="6134100"/>
          <p14:tracePt t="54528" x="5438775" y="6126163"/>
          <p14:tracePt t="54541" x="5419725" y="6126163"/>
          <p14:tracePt t="54552" x="5411788" y="6108700"/>
          <p14:tracePt t="54568" x="5394325" y="6099175"/>
          <p14:tracePt t="54584" x="5384800" y="6089650"/>
          <p14:tracePt t="54601" x="5375275" y="6081713"/>
          <p14:tracePt t="54618" x="5340350" y="6045200"/>
          <p14:tracePt t="54634" x="5108575" y="5840413"/>
          <p14:tracePt t="54651" x="4902200" y="5599113"/>
          <p14:tracePt t="54668" x="4822825" y="5518150"/>
          <p14:tracePt t="54684" x="4741863" y="5446713"/>
          <p14:tracePt t="54701" x="4724400" y="5411788"/>
          <p14:tracePt t="54718" x="4714875" y="5394325"/>
          <p14:tracePt t="54734" x="4705350" y="5367338"/>
          <p14:tracePt t="54751" x="4697413" y="5357813"/>
          <p14:tracePt t="54768" x="4697413" y="5348288"/>
          <p14:tracePt t="54784" x="4697413" y="5340350"/>
          <p14:tracePt t="54801" x="4697413" y="5330825"/>
          <p14:tracePt t="54823" x="4679950" y="5286375"/>
          <p14:tracePt t="54834" x="4660900" y="5205413"/>
          <p14:tracePt t="54851" x="4643438" y="5108575"/>
          <p14:tracePt t="54868" x="4589463" y="4956175"/>
          <p14:tracePt t="54884" x="4527550" y="4857750"/>
          <p14:tracePt t="54901" x="4518025" y="4848225"/>
          <p14:tracePt t="54918" x="4491038" y="4830763"/>
          <p14:tracePt t="54934" x="4483100" y="4830763"/>
          <p14:tracePt t="55049" x="4491038" y="4830763"/>
          <p14:tracePt t="55060" x="4500563" y="4840288"/>
          <p14:tracePt t="55073" x="4510088" y="4840288"/>
          <p14:tracePt t="55085" x="4510088" y="4848225"/>
          <p14:tracePt t="55101" x="4510088" y="4857750"/>
          <p14:tracePt t="55117" x="4518025" y="4867275"/>
          <p14:tracePt t="55134" x="4527550" y="4875213"/>
          <p14:tracePt t="55151" x="4537075" y="4884738"/>
          <p14:tracePt t="55168" x="4545013" y="4902200"/>
          <p14:tracePt t="55184" x="4562475" y="4919663"/>
          <p14:tracePt t="55201" x="4598988" y="4965700"/>
          <p14:tracePt t="55218" x="4616450" y="4991100"/>
          <p14:tracePt t="55234" x="4643438" y="5027613"/>
          <p14:tracePt t="55251" x="4660900" y="5037138"/>
          <p14:tracePt t="55268" x="4679950" y="5054600"/>
          <p14:tracePt t="55284" x="4679950" y="5062538"/>
          <p14:tracePt t="55301" x="4687888" y="5062538"/>
          <p14:tracePt t="55317" x="4687888" y="5072063"/>
          <p14:tracePt t="55334" x="4697413" y="5081588"/>
          <p14:tracePt t="55386" x="4705350" y="5081588"/>
          <p14:tracePt t="61948" x="4687888" y="5081588"/>
          <p14:tracePt t="61958" x="4687888" y="5072063"/>
          <p14:tracePt t="61972" x="4679950" y="5045075"/>
          <p14:tracePt t="61983" x="4670425" y="5037138"/>
          <p14:tracePt t="62008" x="4660900" y="5037138"/>
          <p14:tracePt t="62028" x="4652963" y="5037138"/>
          <p14:tracePt t="62050" x="4652963" y="5027613"/>
          <p14:tracePt t="62059" x="4643438" y="5027613"/>
          <p14:tracePt t="62091" x="4633913" y="5027613"/>
          <p14:tracePt t="62103" x="4625975" y="5027613"/>
          <p14:tracePt t="62110" x="4608513" y="5027613"/>
          <p14:tracePt t="62120" x="4589463" y="5027613"/>
          <p14:tracePt t="62133" x="4554538" y="5027613"/>
          <p14:tracePt t="62150" x="4510088" y="5027613"/>
          <p14:tracePt t="62166" x="4491038" y="5027613"/>
          <p14:tracePt t="62183" x="4473575" y="5027613"/>
          <p14:tracePt t="62243" x="4465638" y="5027613"/>
          <p14:tracePt t="62271" x="4465638" y="5037138"/>
          <p14:tracePt t="62277" x="4446588" y="5054600"/>
          <p14:tracePt t="62286" x="4438650" y="5072063"/>
          <p14:tracePt t="62299" x="4429125" y="5089525"/>
          <p14:tracePt t="62316" x="4419600" y="5108575"/>
          <p14:tracePt t="62356" x="4419600" y="5116513"/>
          <p14:tracePt t="62481" x="4419600" y="5126038"/>
          <p14:tracePt t="62489" x="4419600" y="5133975"/>
          <p14:tracePt t="62500" x="4419600" y="5170488"/>
          <p14:tracePt t="62516" x="4429125" y="5197475"/>
          <p14:tracePt t="62533" x="4438650" y="5259388"/>
          <p14:tracePt t="62550" x="4446588" y="5286375"/>
          <p14:tracePt t="62566" x="4456113" y="5303838"/>
          <p14:tracePt t="62583" x="4456113" y="5313363"/>
          <p14:tracePt t="62600" x="4465638" y="5313363"/>
          <p14:tracePt t="62633" x="4473575" y="5322888"/>
          <p14:tracePt t="62654" x="4483100" y="5322888"/>
          <p14:tracePt t="62672" x="4483100" y="5330825"/>
          <p14:tracePt t="62693" x="4491038" y="5340350"/>
          <p14:tracePt t="62734" x="4500563" y="5340350"/>
          <p14:tracePt t="62744" x="4510088" y="5340350"/>
          <p14:tracePt t="62888" x="4518025" y="5330825"/>
          <p14:tracePt t="62898" x="4537075" y="5295900"/>
          <p14:tracePt t="62909" x="4572000" y="5224463"/>
          <p14:tracePt t="62921" x="4608513" y="5116513"/>
          <p14:tracePt t="62933" x="4660900" y="5010150"/>
          <p14:tracePt t="62950" x="4714875" y="4867275"/>
          <p14:tracePt t="62966" x="4732338" y="4840288"/>
          <p14:tracePt t="62983" x="4741863" y="4803775"/>
          <p14:tracePt t="62999" x="4741863" y="4795838"/>
          <p14:tracePt t="63092" x="4741863" y="4786313"/>
          <p14:tracePt t="63102" x="4724400" y="4776788"/>
          <p14:tracePt t="63112" x="4705350" y="4768850"/>
          <p14:tracePt t="63123" x="4687888" y="4768850"/>
          <p14:tracePt t="63132" x="4660900" y="4768850"/>
          <p14:tracePt t="63150" x="4633913" y="4759325"/>
          <p14:tracePt t="63166" x="4572000" y="4759325"/>
          <p14:tracePt t="63183" x="4500563" y="4759325"/>
          <p14:tracePt t="63199" x="4465638" y="4759325"/>
          <p14:tracePt t="63216" x="4411663" y="4759325"/>
          <p14:tracePt t="63232" x="4394200" y="4768850"/>
          <p14:tracePt t="63250" x="4367213" y="4776788"/>
          <p14:tracePt t="63266" x="4357688" y="4786313"/>
          <p14:tracePt t="63300" x="4340225" y="4795838"/>
          <p14:tracePt t="63316" x="4322763" y="4840288"/>
          <p14:tracePt t="63332" x="4313238" y="4857750"/>
          <p14:tracePt t="63349" x="4295775" y="4911725"/>
          <p14:tracePt t="63367" x="4276725" y="4965700"/>
          <p14:tracePt t="63382" x="4276725" y="4973638"/>
          <p14:tracePt t="63399" x="4268788" y="5000625"/>
          <p14:tracePt t="63416" x="4259263" y="5000625"/>
          <p14:tracePt t="63432" x="4259263" y="5010150"/>
          <p14:tracePt t="63480" x="4259263" y="5018088"/>
          <p14:tracePt t="63510" x="4259263" y="5027613"/>
          <p14:tracePt t="65105" x="4251325" y="5027613"/>
          <p14:tracePt t="65136" x="4259263" y="5027613"/>
          <p14:tracePt t="65146" x="4276725" y="5027613"/>
          <p14:tracePt t="65157" x="4303713" y="5027613"/>
          <p14:tracePt t="65168" x="4330700" y="5027613"/>
          <p14:tracePt t="65182" x="4367213" y="5027613"/>
          <p14:tracePt t="65199" x="4411663" y="5037138"/>
          <p14:tracePt t="65215" x="4500563" y="5072063"/>
          <p14:tracePt t="65232" x="4554538" y="5089525"/>
          <p14:tracePt t="65249" x="4598988" y="5099050"/>
          <p14:tracePt t="65282" x="4608513" y="5099050"/>
          <p14:tracePt t="65476" x="4616450" y="5099050"/>
          <p14:tracePt t="66414" x="4616450" y="5108575"/>
          <p14:tracePt t="66434" x="4616450" y="5116513"/>
          <p14:tracePt t="66465" x="4616450" y="5126038"/>
          <p14:tracePt t="66475" x="4625975" y="5126038"/>
          <p14:tracePt t="66485" x="4633913" y="5133975"/>
          <p14:tracePt t="66515" x="4633913" y="5143500"/>
          <p14:tracePt t="66535" x="4643438" y="5143500"/>
          <p14:tracePt t="66546" x="4652963" y="5160963"/>
          <p14:tracePt t="66558" x="4660900" y="5160963"/>
          <p14:tracePt t="66567" x="4670425" y="5170488"/>
          <p14:tracePt t="66581" x="4679950" y="5180013"/>
          <p14:tracePt t="66598" x="4697413" y="5187950"/>
          <p14:tracePt t="66617" x="4705350" y="5187950"/>
          <p14:tracePt t="66621" x="4705350" y="5197475"/>
          <p14:tracePt t="66649" x="4705350" y="5205413"/>
          <p14:tracePt t="66660" x="4714875" y="5205413"/>
          <p14:tracePt t="66710" x="4724400" y="5205413"/>
          <p14:tracePt t="66985" x="4724400" y="5214938"/>
          <p14:tracePt t="67058" x="4724400" y="5224463"/>
          <p14:tracePt t="67098" x="4732338" y="5224463"/>
          <p14:tracePt t="67163" x="4732338" y="5232400"/>
          <p14:tracePt t="67191" x="4741863" y="5241925"/>
          <p14:tracePt t="67580" x="4759325" y="5241925"/>
          <p14:tracePt t="67601" x="4768850" y="5241925"/>
          <p14:tracePt t="67613" x="4786313" y="5251450"/>
          <p14:tracePt t="67621" x="4813300" y="5259388"/>
          <p14:tracePt t="67632" x="4857750" y="5268913"/>
          <p14:tracePt t="67648" x="4911725" y="5268913"/>
          <p14:tracePt t="67665" x="5000625" y="5276850"/>
          <p14:tracePt t="67681" x="5072063" y="5276850"/>
          <p14:tracePt t="67699" x="5099050" y="5276850"/>
          <p14:tracePt t="67715" x="5153025" y="5276850"/>
          <p14:tracePt t="67732" x="5205413" y="5276850"/>
          <p14:tracePt t="67748" x="5232400" y="5276850"/>
          <p14:tracePt t="67765" x="5295900" y="5276850"/>
          <p14:tracePt t="67782" x="5357813" y="5276850"/>
          <p14:tracePt t="67798" x="5375275" y="5276850"/>
          <p14:tracePt t="67815" x="5402263" y="5276850"/>
          <p14:tracePt t="67848" x="5411788" y="5276850"/>
          <p14:tracePt t="67865" x="5419725" y="5276850"/>
          <p14:tracePt t="67970" x="5429250" y="5268913"/>
          <p14:tracePt t="68007" x="5446713" y="5259388"/>
          <p14:tracePt t="68048" x="5456238" y="5259388"/>
          <p14:tracePt t="68079" x="5473700" y="5259388"/>
          <p14:tracePt t="68089" x="5483225" y="5251450"/>
          <p14:tracePt t="68100" x="5491163" y="5251450"/>
          <p14:tracePt t="68110" x="5510213" y="5251450"/>
          <p14:tracePt t="68128" x="5527675" y="5251450"/>
          <p14:tracePt t="68133" x="5554663" y="5251450"/>
          <p14:tracePt t="68148" x="5572125" y="5251450"/>
          <p14:tracePt t="68165" x="5599113" y="5251450"/>
          <p14:tracePt t="68181" x="5626100" y="5251450"/>
          <p14:tracePt t="68198" x="5661025" y="5251450"/>
          <p14:tracePt t="68215" x="5715000" y="5241925"/>
          <p14:tracePt t="68232" x="5786438" y="5232400"/>
          <p14:tracePt t="68248" x="5813425" y="5232400"/>
          <p14:tracePt t="68265" x="5848350" y="5232400"/>
          <p14:tracePt t="68281" x="5875338" y="5232400"/>
          <p14:tracePt t="68299" x="5894388" y="5232400"/>
          <p14:tracePt t="68315" x="5902325" y="5232400"/>
          <p14:tracePt t="68331" x="5919788" y="5232400"/>
          <p14:tracePt t="68348" x="5929313" y="5232400"/>
          <p14:tracePt t="68365" x="5938838" y="5232400"/>
          <p14:tracePt t="68398" x="5946775" y="5232400"/>
          <p14:tracePt t="68501" x="5938838" y="5232400"/>
          <p14:tracePt t="68510" x="5929313" y="5232400"/>
          <p14:tracePt t="68521" x="5919788" y="5232400"/>
          <p14:tracePt t="68533" x="5911850" y="5241925"/>
          <p14:tracePt t="68551" x="5902325" y="5251450"/>
          <p14:tracePt t="68581" x="5894388" y="5259388"/>
          <p14:tracePt t="68603" x="5884863" y="5259388"/>
          <p14:tracePt t="68633" x="5875338" y="5259388"/>
          <p14:tracePt t="68883" x="5795963" y="5357813"/>
          <p14:tracePt t="68887" x="5608638" y="5608638"/>
          <p14:tracePt t="68898" x="5419725" y="5875338"/>
          <p14:tracePt t="68914" x="5259388" y="6072188"/>
          <p14:tracePt t="68931" x="5089525" y="6242050"/>
          <p14:tracePt t="68948" x="5072063" y="6259513"/>
          <p14:tracePt t="68965" x="5062538" y="6259513"/>
          <p14:tracePt t="68981" x="5054600" y="6259513"/>
          <p14:tracePt t="69134" x="5054600" y="6269038"/>
          <p14:tracePt t="69155" x="5045075" y="6269038"/>
          <p14:tracePt t="69236" x="5054600" y="6251575"/>
          <p14:tracePt t="69258" x="5072063" y="6232525"/>
          <p14:tracePt t="69268" x="5081588" y="6224588"/>
          <p14:tracePt t="69277" x="5089525" y="6224588"/>
          <p14:tracePt t="69290" x="5099050" y="6205538"/>
          <p14:tracePt t="69299" x="5108575" y="6197600"/>
          <p14:tracePt t="69314" x="5116513" y="6180138"/>
          <p14:tracePt t="69331" x="5126038" y="6161088"/>
          <p14:tracePt t="69348" x="5126038" y="6134100"/>
          <p14:tracePt t="69364" x="5133975" y="6134100"/>
          <p14:tracePt t="69381" x="5133975" y="6126163"/>
          <p14:tracePt t="69398" x="5143500" y="6116638"/>
          <p14:tracePt t="69431" x="5143500" y="6108700"/>
          <p14:tracePt t="69737" x="5133975" y="6108700"/>
          <p14:tracePt t="69790" x="5126038" y="6108700"/>
          <p14:tracePt t="69799" x="5116513" y="6108700"/>
          <p14:tracePt t="69870" x="5116513" y="6116638"/>
          <p14:tracePt t="69882" x="5108575" y="6126163"/>
          <p14:tracePt t="69901" x="5108575" y="6134100"/>
          <p14:tracePt t="69921" x="5108575" y="6143625"/>
          <p14:tracePt t="69941" x="5108575" y="6153150"/>
          <p14:tracePt t="69962" x="5108575" y="61610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91440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600200" y="838200"/>
            <a:ext cx="6096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9600" y="398317"/>
            <a:ext cx="17526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Mouth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parts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810000" y="665017"/>
            <a:ext cx="2743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953000" y="665017"/>
            <a:ext cx="685800" cy="5541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55672" y="294409"/>
            <a:ext cx="3131127" cy="10009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Legs no. 1 &amp; 2 end with suckers (bell shaped).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781300" y="4876802"/>
            <a:ext cx="3543300" cy="2368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276600" y="4987636"/>
            <a:ext cx="3352800" cy="2519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791200" y="4494718"/>
            <a:ext cx="3131127" cy="10009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Legs no. </a:t>
            </a:r>
            <a:r>
              <a:rPr lang="en-US" dirty="0" smtClean="0">
                <a:solidFill>
                  <a:srgbClr val="0070C0"/>
                </a:solidFill>
              </a:rPr>
              <a:t>3 </a:t>
            </a:r>
            <a:r>
              <a:rPr lang="en-US" dirty="0">
                <a:solidFill>
                  <a:srgbClr val="0070C0"/>
                </a:solidFill>
              </a:rPr>
              <a:t>&amp; </a:t>
            </a:r>
            <a:r>
              <a:rPr lang="en-US" dirty="0" smtClean="0">
                <a:solidFill>
                  <a:srgbClr val="0070C0"/>
                </a:solidFill>
              </a:rPr>
              <a:t>4 </a:t>
            </a:r>
            <a:r>
              <a:rPr lang="en-US" dirty="0">
                <a:solidFill>
                  <a:srgbClr val="0070C0"/>
                </a:solidFill>
              </a:rPr>
              <a:t>end with </a:t>
            </a:r>
            <a:r>
              <a:rPr lang="en-US" dirty="0" smtClean="0">
                <a:solidFill>
                  <a:srgbClr val="0070C0"/>
                </a:solidFill>
              </a:rPr>
              <a:t>bristles.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600200" y="6137564"/>
            <a:ext cx="990600" cy="346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454727" y="6137564"/>
            <a:ext cx="1974273" cy="3394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85800" y="5937950"/>
            <a:ext cx="109037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bristles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52"/>
    </mc:Choice>
    <mc:Fallback xmlns="">
      <p:transition spd="slow" advTm="4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53" x="5089525" y="6153150"/>
          <p14:tracePt t="5763" x="5081588" y="6143625"/>
          <p14:tracePt t="5774" x="5072063" y="6143625"/>
          <p14:tracePt t="5784" x="5054600" y="6126163"/>
          <p14:tracePt t="5801" x="5045075" y="6108700"/>
          <p14:tracePt t="5817" x="5018088" y="6089650"/>
          <p14:tracePt t="5834" x="5018088" y="6054725"/>
          <p14:tracePt t="5851" x="4983163" y="5822950"/>
          <p14:tracePt t="5867" x="4938713" y="5276850"/>
          <p14:tracePt t="5884" x="4911725" y="5018088"/>
          <p14:tracePt t="5900" x="4867275" y="4473575"/>
          <p14:tracePt t="5917" x="4867275" y="4143375"/>
          <p14:tracePt t="5934" x="4867275" y="4054475"/>
          <p14:tracePt t="5951" x="4848225" y="3822700"/>
          <p14:tracePt t="5967" x="4840288" y="3741738"/>
          <p14:tracePt t="5984" x="4813300" y="3670300"/>
          <p14:tracePt t="6002" x="4813300" y="3643313"/>
          <p14:tracePt t="6018" x="4803775" y="3633788"/>
          <p14:tracePt t="6034" x="4795838" y="3616325"/>
          <p14:tracePt t="6051" x="4759325" y="3562350"/>
          <p14:tracePt t="6068" x="4714875" y="3473450"/>
          <p14:tracePt t="6084" x="4589463" y="3322638"/>
          <p14:tracePt t="6101" x="4491038" y="3251200"/>
          <p14:tracePt t="6117" x="4473575" y="3241675"/>
          <p14:tracePt t="6134" x="4456113" y="3241675"/>
          <p14:tracePt t="6328" x="4456113" y="3232150"/>
          <p14:tracePt t="6348" x="4456113" y="3224213"/>
          <p14:tracePt t="6358" x="4446588" y="3187700"/>
          <p14:tracePt t="6370" x="4384675" y="3054350"/>
          <p14:tracePt t="6385" x="4313238" y="2919413"/>
          <p14:tracePt t="6401" x="4152900" y="2697163"/>
          <p14:tracePt t="6418" x="4027488" y="2527300"/>
          <p14:tracePt t="6435" x="3983038" y="2465388"/>
          <p14:tracePt t="6451" x="3894138" y="2374900"/>
          <p14:tracePt t="6467" x="3875088" y="2339975"/>
          <p14:tracePt t="6484" x="3830638" y="2259013"/>
          <p14:tracePt t="6501" x="3795713" y="2179638"/>
          <p14:tracePt t="6517" x="3768725" y="2133600"/>
          <p14:tracePt t="6534" x="3751263" y="2089150"/>
          <p14:tracePt t="6550" x="3741738" y="2071688"/>
          <p14:tracePt t="6584" x="3741738" y="2054225"/>
          <p14:tracePt t="6617" x="3714750" y="2017713"/>
          <p14:tracePt t="6634" x="3660775" y="1955800"/>
          <p14:tracePt t="6650" x="3643313" y="1919288"/>
          <p14:tracePt t="6667" x="3598863" y="1847850"/>
          <p14:tracePt t="6685" x="3571875" y="1776413"/>
          <p14:tracePt t="6701" x="3544888" y="1731963"/>
          <p14:tracePt t="6717" x="3482975" y="1562100"/>
          <p14:tracePt t="6734" x="3446463" y="1500188"/>
          <p14:tracePt t="6750" x="3411538" y="1428750"/>
          <p14:tracePt t="6767" x="3384550" y="1419225"/>
          <p14:tracePt t="6784" x="3375025" y="1419225"/>
          <p14:tracePt t="6800" x="3357563" y="1419225"/>
          <p14:tracePt t="6817" x="3340100" y="1419225"/>
          <p14:tracePt t="6834" x="3322638" y="1428750"/>
          <p14:tracePt t="6850" x="3286125" y="1438275"/>
          <p14:tracePt t="6867" x="3232150" y="1446213"/>
          <p14:tracePt t="6884" x="3197225" y="1465263"/>
          <p14:tracePt t="6901" x="3108325" y="1490663"/>
          <p14:tracePt t="6917" x="3017838" y="1517650"/>
          <p14:tracePt t="6934" x="2867025" y="1554163"/>
          <p14:tracePt t="6950" x="2813050" y="1562100"/>
          <p14:tracePt t="6967" x="2714625" y="1589088"/>
          <p14:tracePt t="6984" x="2660650" y="1598613"/>
          <p14:tracePt t="7001" x="2633663" y="1598613"/>
          <p14:tracePt t="7017" x="2625725" y="1598613"/>
          <p14:tracePt t="7034" x="2616200" y="1598613"/>
          <p14:tracePt t="7286" x="2616200" y="1589088"/>
          <p14:tracePt t="7296" x="2598738" y="1544638"/>
          <p14:tracePt t="7306" x="2562225" y="1473200"/>
          <p14:tracePt t="7317" x="2500313" y="1374775"/>
          <p14:tracePt t="7334" x="2455863" y="1322388"/>
          <p14:tracePt t="7350" x="2384425" y="1241425"/>
          <p14:tracePt t="7367" x="2347913" y="1223963"/>
          <p14:tracePt t="7383" x="2303463" y="1214438"/>
          <p14:tracePt t="7400" x="2286000" y="1214438"/>
          <p14:tracePt t="7417" x="2276475" y="1214438"/>
          <p14:tracePt t="7460" x="2286000" y="1223963"/>
          <p14:tracePt t="7470" x="2295525" y="1223963"/>
          <p14:tracePt t="7483" x="2312988" y="1231900"/>
          <p14:tracePt t="7500" x="2374900" y="1268413"/>
          <p14:tracePt t="7517" x="2419350" y="1312863"/>
          <p14:tracePt t="7534" x="2509838" y="1393825"/>
          <p14:tracePt t="7550" x="2562225" y="1438275"/>
          <p14:tracePt t="7567" x="2616200" y="1473200"/>
          <p14:tracePt t="7583" x="2633663" y="1482725"/>
          <p14:tracePt t="7644" x="2616200" y="1465263"/>
          <p14:tracePt t="7654" x="2589213" y="1446213"/>
          <p14:tracePt t="7664" x="2536825" y="1401763"/>
          <p14:tracePt t="7674" x="2482850" y="1357313"/>
          <p14:tracePt t="7686" x="2428875" y="1312863"/>
          <p14:tracePt t="7700" x="2357438" y="1268413"/>
          <p14:tracePt t="7717" x="2268538" y="1214438"/>
          <p14:tracePt t="7733" x="2241550" y="1204913"/>
          <p14:tracePt t="7750" x="2224088" y="1196975"/>
          <p14:tracePt t="7860" x="2232025" y="1196975"/>
          <p14:tracePt t="7871" x="2241550" y="1204913"/>
          <p14:tracePt t="7882" x="2259013" y="1223963"/>
          <p14:tracePt t="7893" x="2276475" y="1250950"/>
          <p14:tracePt t="7900" x="2286000" y="1268413"/>
          <p14:tracePt t="7917" x="2295525" y="1276350"/>
          <p14:tracePt t="7934" x="2303463" y="1295400"/>
          <p14:tracePt t="7950" x="2322513" y="1322388"/>
          <p14:tracePt t="7967" x="2330450" y="1322388"/>
          <p14:tracePt t="7984" x="2347913" y="1357313"/>
          <p14:tracePt t="8001" x="2366963" y="1393825"/>
          <p14:tracePt t="8017" x="2374900" y="1401763"/>
          <p14:tracePt t="8034" x="2384425" y="1419225"/>
          <p14:tracePt t="8050" x="2384425" y="1428750"/>
          <p14:tracePt t="8083" x="2393950" y="1428750"/>
          <p14:tracePt t="8598" x="2393950" y="1446213"/>
          <p14:tracePt t="8609" x="2384425" y="1509713"/>
          <p14:tracePt t="8620" x="2374900" y="1625600"/>
          <p14:tracePt t="8635" x="2374900" y="1919288"/>
          <p14:tracePt t="8650" x="2374900" y="2044700"/>
          <p14:tracePt t="8666" x="2438400" y="2438400"/>
          <p14:tracePt t="8683" x="2509838" y="2724150"/>
          <p14:tracePt t="8700" x="2660650" y="3044825"/>
          <p14:tracePt t="8717" x="2776538" y="3187700"/>
          <p14:tracePt t="8733" x="2847975" y="3224213"/>
          <p14:tracePt t="8750" x="3009900" y="3268663"/>
          <p14:tracePt t="8767" x="3116263" y="3268663"/>
          <p14:tracePt t="8783" x="3330575" y="3232150"/>
          <p14:tracePt t="8800" x="3751263" y="3027363"/>
          <p14:tracePt t="8817" x="3973513" y="2847975"/>
          <p14:tracePt t="8833" x="4241800" y="2554288"/>
          <p14:tracePt t="8850" x="4330700" y="2446338"/>
          <p14:tracePt t="8867" x="4357688" y="2438400"/>
          <p14:tracePt t="8883" x="4357688" y="2428875"/>
          <p14:tracePt t="8917" x="4295775" y="2544763"/>
          <p14:tracePt t="8933" x="4062413" y="3044825"/>
          <p14:tracePt t="8950" x="3894138" y="3402013"/>
          <p14:tracePt t="8966" x="3589338" y="4205288"/>
          <p14:tracePt t="8983" x="3438525" y="4545013"/>
          <p14:tracePt t="9001" x="3419475" y="4598988"/>
          <p14:tracePt t="9017" x="3402013" y="4633913"/>
          <p14:tracePt t="9033" x="3402013" y="4643438"/>
          <p14:tracePt t="9075" x="3402013" y="4616450"/>
          <p14:tracePt t="9087" x="3402013" y="4562475"/>
          <p14:tracePt t="9100" x="3500438" y="4375150"/>
          <p14:tracePt t="9117" x="3902075" y="3751263"/>
          <p14:tracePt t="9134" x="4125913" y="3554413"/>
          <p14:tracePt t="9150" x="4465638" y="3348038"/>
          <p14:tracePt t="9167" x="4581525" y="3322638"/>
          <p14:tracePt t="9183" x="4608513" y="3322638"/>
          <p14:tracePt t="9200" x="4608513" y="3473450"/>
          <p14:tracePt t="9217" x="4608513" y="3751263"/>
          <p14:tracePt t="9233" x="4357688" y="4483100"/>
          <p14:tracePt t="9250" x="4108450" y="4973638"/>
          <p14:tracePt t="9267" x="4017963" y="5116513"/>
          <p14:tracePt t="9283" x="3946525" y="5187950"/>
          <p14:tracePt t="9300" x="3938588" y="5187950"/>
          <p14:tracePt t="9342" x="3938588" y="5180013"/>
          <p14:tracePt t="9354" x="3946525" y="5116513"/>
          <p14:tracePt t="9364" x="4000500" y="5010150"/>
          <p14:tracePt t="9371" x="4108450" y="4822825"/>
          <p14:tracePt t="9383" x="4251325" y="4598988"/>
          <p14:tracePt t="9400" x="4384675" y="4483100"/>
          <p14:tracePt t="9417" x="4483100" y="4402138"/>
          <p14:tracePt t="9433" x="4491038" y="4394200"/>
          <p14:tracePt t="9466" x="4429125" y="4545013"/>
          <p14:tracePt t="9484" x="4295775" y="4724400"/>
          <p14:tracePt t="9500" x="4251325" y="4795838"/>
          <p14:tracePt t="9516" x="4214813" y="4830763"/>
          <p14:tracePt t="9533" x="4197350" y="4830763"/>
          <p14:tracePt t="9566" x="4197350" y="4768850"/>
          <p14:tracePt t="9583" x="4170363" y="4652963"/>
          <p14:tracePt t="9600" x="4160838" y="4062413"/>
          <p14:tracePt t="9616" x="4160838" y="3455988"/>
          <p14:tracePt t="9633" x="4205288" y="3241675"/>
          <p14:tracePt t="9650" x="4251325" y="3044825"/>
          <p14:tracePt t="9667" x="4268788" y="3027363"/>
          <p14:tracePt t="9683" x="4268788" y="3017838"/>
          <p14:tracePt t="9710" x="4259263" y="3017838"/>
          <p14:tracePt t="9719" x="4232275" y="3036888"/>
          <p14:tracePt t="9733" x="4197350" y="3062288"/>
          <p14:tracePt t="9750" x="4071938" y="3098800"/>
          <p14:tracePt t="9766" x="4000500" y="3116263"/>
          <p14:tracePt t="9783" x="3803650" y="3133725"/>
          <p14:tracePt t="9800" x="3732213" y="3152775"/>
          <p14:tracePt t="9816" x="3598863" y="3187700"/>
          <p14:tracePt t="9833" x="3517900" y="3205163"/>
          <p14:tracePt t="9850" x="3500438" y="3214688"/>
          <p14:tracePt t="9866" x="3490913" y="3214688"/>
          <p14:tracePt t="9883" x="3482975" y="3214688"/>
          <p14:tracePt t="9923" x="3490913" y="3214688"/>
          <p14:tracePt t="9933" x="3500438" y="3214688"/>
          <p14:tracePt t="9943" x="3527425" y="3197225"/>
          <p14:tracePt t="9953" x="3562350" y="3179763"/>
          <p14:tracePt t="9966" x="3581400" y="3179763"/>
          <p14:tracePt t="9983" x="3598863" y="3170238"/>
          <p14:tracePt t="10000" x="3608388" y="3170238"/>
          <p14:tracePt t="10016" x="3598863" y="3179763"/>
          <p14:tracePt t="10033" x="3562350" y="3232150"/>
          <p14:tracePt t="10050" x="3330575" y="3544888"/>
          <p14:tracePt t="10066" x="3081338" y="3938588"/>
          <p14:tracePt t="10083" x="3017838" y="4037013"/>
          <p14:tracePt t="10100" x="2965450" y="4133850"/>
          <p14:tracePt t="10116" x="2946400" y="4143375"/>
          <p14:tracePt t="10133" x="2946400" y="4152900"/>
          <p14:tracePt t="10150" x="2982913" y="4152900"/>
          <p14:tracePt t="10166" x="3089275" y="4160838"/>
          <p14:tracePt t="10183" x="3348038" y="4170363"/>
          <p14:tracePt t="10200" x="3554413" y="4187825"/>
          <p14:tracePt t="10216" x="3598863" y="4187825"/>
          <p14:tracePt t="10233" x="3633788" y="4197350"/>
          <p14:tracePt t="10250" x="3643313" y="4197350"/>
          <p14:tracePt t="10303" x="3633788" y="4187825"/>
          <p14:tracePt t="10313" x="3589338" y="4143375"/>
          <p14:tracePt t="10322" x="3544888" y="4098925"/>
          <p14:tracePt t="10333" x="3509963" y="4081463"/>
          <p14:tracePt t="10350" x="3490913" y="4062413"/>
          <p14:tracePt t="10367" x="3465513" y="4037013"/>
          <p14:tracePt t="10383" x="3465513" y="4027488"/>
          <p14:tracePt t="10401" x="3465513" y="4017963"/>
          <p14:tracePt t="10416" x="3465513" y="3983038"/>
          <p14:tracePt t="10434" x="3465513" y="3938588"/>
          <p14:tracePt t="10450" x="3465513" y="3911600"/>
          <p14:tracePt t="10466" x="3465513" y="3884613"/>
          <p14:tracePt t="10483" x="3465513" y="3867150"/>
          <p14:tracePt t="10500" x="3465513" y="3857625"/>
          <p14:tracePt t="10516" x="3465513" y="3848100"/>
          <p14:tracePt t="10537" x="3446463" y="3848100"/>
          <p14:tracePt t="10550" x="3429000" y="3848100"/>
          <p14:tracePt t="10566" x="3384550" y="3848100"/>
          <p14:tracePt t="10583" x="3251200" y="3857625"/>
          <p14:tracePt t="10599" x="3071813" y="3902075"/>
          <p14:tracePt t="10616" x="2990850" y="3919538"/>
          <p14:tracePt t="10633" x="2884488" y="3965575"/>
          <p14:tracePt t="10649" x="2830513" y="3983038"/>
          <p14:tracePt t="10666" x="2822575" y="3990975"/>
          <p14:tracePt t="10683" x="2813050" y="3990975"/>
          <p14:tracePt t="10795" x="2813050" y="3983038"/>
          <p14:tracePt t="10803" x="2813050" y="3973513"/>
          <p14:tracePt t="10817" x="2813050" y="3956050"/>
          <p14:tracePt t="10833" x="2867025" y="3857625"/>
          <p14:tracePt t="10850" x="2919413" y="3759200"/>
          <p14:tracePt t="10867" x="3027363" y="3616325"/>
          <p14:tracePt t="10884" x="3322638" y="3224213"/>
          <p14:tracePt t="10900" x="3581400" y="2946400"/>
          <p14:tracePt t="10918" x="3724275" y="2822575"/>
          <p14:tracePt t="10933" x="3786188" y="2768600"/>
          <p14:tracePt t="10950" x="3894138" y="2697163"/>
          <p14:tracePt t="10966" x="3983038" y="2643188"/>
          <p14:tracePt t="10983" x="4027488" y="2625725"/>
          <p14:tracePt t="10999" x="4098925" y="2598738"/>
          <p14:tracePt t="11016" x="4133850" y="2589213"/>
          <p14:tracePt t="11033" x="4224338" y="2581275"/>
          <p14:tracePt t="11049" x="4322763" y="2589213"/>
          <p14:tracePt t="11066" x="4375150" y="2616200"/>
          <p14:tracePt t="11083" x="4456113" y="2652713"/>
          <p14:tracePt t="11099" x="4510088" y="2687638"/>
          <p14:tracePt t="11116" x="4545013" y="2705100"/>
          <p14:tracePt t="11133" x="4572000" y="2724150"/>
          <p14:tracePt t="11149" x="4581525" y="2741613"/>
          <p14:tracePt t="11166" x="4581525" y="2759075"/>
          <p14:tracePt t="11183" x="4581525" y="2857500"/>
          <p14:tracePt t="11199" x="4572000" y="2965450"/>
          <p14:tracePt t="11216" x="4429125" y="3276600"/>
          <p14:tracePt t="11233" x="4313238" y="3446463"/>
          <p14:tracePt t="11249" x="4251325" y="3509963"/>
          <p14:tracePt t="11266" x="4170363" y="3581400"/>
          <p14:tracePt t="11283" x="4027488" y="3687763"/>
          <p14:tracePt t="11299" x="3919538" y="3759200"/>
          <p14:tracePt t="11316" x="3660775" y="3938588"/>
          <p14:tracePt t="11333" x="3455988" y="4089400"/>
          <p14:tracePt t="11350" x="3367088" y="4133850"/>
          <p14:tracePt t="11366" x="3241675" y="4205288"/>
          <p14:tracePt t="11383" x="3197225" y="4241800"/>
          <p14:tracePt t="11399" x="3133725" y="4268788"/>
          <p14:tracePt t="11416" x="3116263" y="4286250"/>
          <p14:tracePt t="11433" x="3098800" y="4286250"/>
          <p14:tracePt t="11450" x="3098800" y="4295775"/>
          <p14:tracePt t="11466" x="3089275" y="4295775"/>
          <p14:tracePt t="11603" x="3089275" y="4286250"/>
          <p14:tracePt t="11622" x="3089275" y="4276725"/>
          <p14:tracePt t="11642" x="3108325" y="4251325"/>
          <p14:tracePt t="11652" x="3116263" y="4197350"/>
          <p14:tracePt t="11662" x="3143250" y="4108450"/>
          <p14:tracePt t="11671" x="3179763" y="4027488"/>
          <p14:tracePt t="11683" x="3232150" y="3884613"/>
          <p14:tracePt t="11699" x="3303588" y="3741738"/>
          <p14:tracePt t="11716" x="3473450" y="3473450"/>
          <p14:tracePt t="11733" x="3544888" y="3384550"/>
          <p14:tracePt t="11749" x="3697288" y="3232150"/>
          <p14:tracePt t="11766" x="3867150" y="3108325"/>
          <p14:tracePt t="11783" x="3973513" y="3054350"/>
          <p14:tracePt t="11785" x="4071938" y="3017838"/>
          <p14:tracePt t="11799" x="4187825" y="3000375"/>
          <p14:tracePt t="11816" x="4438650" y="2973388"/>
          <p14:tracePt t="11833" x="4562475" y="2973388"/>
          <p14:tracePt t="11849" x="4813300" y="2973388"/>
          <p14:tracePt t="11866" x="5045075" y="2990850"/>
          <p14:tracePt t="11883" x="5133975" y="3000375"/>
          <p14:tracePt t="11899" x="5295900" y="3036888"/>
          <p14:tracePt t="11916" x="5367338" y="3062288"/>
          <p14:tracePt t="11933" x="5384800" y="3071813"/>
          <p14:tracePt t="11949" x="5402263" y="3081338"/>
          <p14:tracePt t="11983" x="5411788" y="3089275"/>
          <p14:tracePt t="11999" x="5411788" y="3098800"/>
          <p14:tracePt t="12214" x="5411788" y="3108325"/>
          <p14:tracePt t="12225" x="5375275" y="3143250"/>
          <p14:tracePt t="12236" x="5322888" y="3197225"/>
          <p14:tracePt t="12250" x="5224463" y="3241675"/>
          <p14:tracePt t="12266" x="4929188" y="3411538"/>
          <p14:tracePt t="12282" x="4741863" y="3500438"/>
          <p14:tracePt t="12286" x="4537075" y="3581400"/>
          <p14:tracePt t="12299" x="4394200" y="3670300"/>
          <p14:tracePt t="12316" x="4259263" y="3732213"/>
          <p14:tracePt t="12333" x="4071938" y="3822700"/>
          <p14:tracePt t="12349" x="3919538" y="3919538"/>
          <p14:tracePt t="12366" x="3813175" y="3973513"/>
          <p14:tracePt t="12383" x="3786188" y="3990975"/>
          <p14:tracePt t="12399" x="3732213" y="4054475"/>
          <p14:tracePt t="12416" x="3697288" y="4089400"/>
          <p14:tracePt t="12433" x="3670300" y="4125913"/>
          <p14:tracePt t="12449" x="3660775" y="4143375"/>
          <p14:tracePt t="12466" x="3660775" y="4152900"/>
          <p14:tracePt t="12605" x="3660775" y="4143375"/>
          <p14:tracePt t="12623" x="3660775" y="4133850"/>
          <p14:tracePt t="12826" x="3660775" y="4098925"/>
          <p14:tracePt t="12838" x="3652838" y="4044950"/>
          <p14:tracePt t="12848" x="3652838" y="3946525"/>
          <p14:tracePt t="12857" x="3652838" y="3795713"/>
          <p14:tracePt t="12868" x="3679825" y="3517900"/>
          <p14:tracePt t="12883" x="3741738" y="3205163"/>
          <p14:tracePt t="12899" x="3867150" y="2527300"/>
          <p14:tracePt t="12916" x="3894138" y="2312988"/>
          <p14:tracePt t="12932" x="3965575" y="1982788"/>
          <p14:tracePt t="12949" x="3983038" y="1812925"/>
          <p14:tracePt t="12966" x="3983038" y="1768475"/>
          <p14:tracePt t="12983" x="3983038" y="1741488"/>
          <p14:tracePt t="12999" x="3983038" y="1731963"/>
          <p14:tracePt t="13016" x="3983038" y="1724025"/>
          <p14:tracePt t="13033" x="3956050" y="1724025"/>
          <p14:tracePt t="13066" x="3938588" y="1714500"/>
          <p14:tracePt t="13082" x="3919538" y="1704975"/>
          <p14:tracePt t="13099" x="3911600" y="1697038"/>
          <p14:tracePt t="13115" x="3867150" y="1652588"/>
          <p14:tracePt t="13132" x="3830638" y="1598613"/>
          <p14:tracePt t="13149" x="3813175" y="1581150"/>
          <p14:tracePt t="13165" x="3813175" y="1527175"/>
          <p14:tracePt t="13182" x="3803650" y="1500188"/>
          <p14:tracePt t="13199" x="3795713" y="1465263"/>
          <p14:tracePt t="13215" x="3786188" y="1446213"/>
          <p14:tracePt t="13249" x="3786188" y="1438275"/>
          <p14:tracePt t="13276" x="3776663" y="1438275"/>
          <p14:tracePt t="13349" x="3768725" y="1438275"/>
          <p14:tracePt t="13391" x="3759200" y="1438275"/>
          <p14:tracePt t="13402" x="3751263" y="1438275"/>
          <p14:tracePt t="13452" x="3741738" y="1438275"/>
          <p14:tracePt t="13524" x="3732213" y="1438275"/>
          <p14:tracePt t="13553" x="3732213" y="1446213"/>
          <p14:tracePt t="13563" x="3724275" y="1446213"/>
          <p14:tracePt t="13585" x="3714750" y="1446213"/>
          <p14:tracePt t="13624" x="3705225" y="1446213"/>
          <p14:tracePt t="13687" x="3697288" y="1446213"/>
          <p14:tracePt t="13716" x="3687763" y="1446213"/>
          <p14:tracePt t="14205" x="3697288" y="1446213"/>
          <p14:tracePt t="14215" x="3741738" y="1446213"/>
          <p14:tracePt t="14226" x="3822700" y="1455738"/>
          <p14:tracePt t="14237" x="3938588" y="1482725"/>
          <p14:tracePt t="14248" x="4017963" y="1500188"/>
          <p14:tracePt t="14265" x="4081463" y="1517650"/>
          <p14:tracePt t="14282" x="4197350" y="1562100"/>
          <p14:tracePt t="14299" x="4295775" y="1608138"/>
          <p14:tracePt t="14315" x="4322763" y="1616075"/>
          <p14:tracePt t="14332" x="4357688" y="1643063"/>
          <p14:tracePt t="14349" x="4384675" y="1660525"/>
          <p14:tracePt t="14382" x="4411663" y="1670050"/>
          <p14:tracePt t="14399" x="4419600" y="1670050"/>
          <p14:tracePt t="14416" x="4438650" y="1679575"/>
          <p14:tracePt t="14432" x="4456113" y="1697038"/>
          <p14:tracePt t="14466" x="4465638" y="1697038"/>
          <p14:tracePt t="14557" x="4473575" y="1697038"/>
          <p14:tracePt t="14891" x="4500563" y="1679575"/>
          <p14:tracePt t="14901" x="4545013" y="1633538"/>
          <p14:tracePt t="14911" x="4633913" y="1554163"/>
          <p14:tracePt t="14921" x="4776788" y="1473200"/>
          <p14:tracePt t="14932" x="4946650" y="1384300"/>
          <p14:tracePt t="14948" x="5170488" y="1295400"/>
          <p14:tracePt t="14965" x="5608638" y="1098550"/>
          <p14:tracePt t="14982" x="6108700" y="973138"/>
          <p14:tracePt t="14998" x="6276975" y="938213"/>
          <p14:tracePt t="15015" x="6446838" y="919163"/>
          <p14:tracePt t="15032" x="6500813" y="919163"/>
          <p14:tracePt t="15048" x="6554788" y="919163"/>
          <p14:tracePt t="15065" x="6562725" y="919163"/>
          <p14:tracePt t="15082" x="6572250" y="919163"/>
          <p14:tracePt t="15135" x="6581775" y="919163"/>
          <p14:tracePt t="15208" x="6589713" y="919163"/>
          <p14:tracePt t="15218" x="6599238" y="911225"/>
          <p14:tracePt t="15227" x="6616700" y="901700"/>
          <p14:tracePt t="15238" x="6643688" y="901700"/>
          <p14:tracePt t="15249" x="6670675" y="893763"/>
          <p14:tracePt t="15265" x="6715125" y="893763"/>
          <p14:tracePt t="15282" x="6777038" y="893763"/>
          <p14:tracePt t="15298" x="6804025" y="893763"/>
          <p14:tracePt t="15315" x="6823075" y="893763"/>
          <p14:tracePt t="15332" x="6831013" y="893763"/>
          <p14:tracePt t="15365" x="6840538" y="893763"/>
          <p14:tracePt t="15648" x="6848475" y="893763"/>
          <p14:tracePt t="15660" x="6858000" y="893763"/>
          <p14:tracePt t="15672" x="6875463" y="893763"/>
          <p14:tracePt t="15682" x="6884988" y="901700"/>
          <p14:tracePt t="15698" x="6929438" y="919163"/>
          <p14:tracePt t="15715" x="6946900" y="928688"/>
          <p14:tracePt t="15732" x="6965950" y="946150"/>
          <p14:tracePt t="15748" x="6973888" y="955675"/>
          <p14:tracePt t="15765" x="6973888" y="965200"/>
          <p14:tracePt t="15798" x="6973888" y="973138"/>
          <p14:tracePt t="15820" x="6973888" y="982663"/>
          <p14:tracePt t="15871" x="6973888" y="990600"/>
          <p14:tracePt t="15882" x="6965950" y="990600"/>
          <p14:tracePt t="15902" x="6965950" y="1000125"/>
          <p14:tracePt t="15923" x="6956425" y="1009650"/>
          <p14:tracePt t="16004" x="6946900" y="1009650"/>
          <p14:tracePt t="16045" x="6929438" y="1017588"/>
          <p14:tracePt t="16055" x="6911975" y="1027113"/>
          <p14:tracePt t="16067" x="6902450" y="1036638"/>
          <p14:tracePt t="16081" x="6884988" y="1044575"/>
          <p14:tracePt t="16098" x="6840538" y="1062038"/>
          <p14:tracePt t="16115" x="6823075" y="1071563"/>
          <p14:tracePt t="16132" x="6769100" y="1081088"/>
          <p14:tracePt t="16148" x="6732588" y="1089025"/>
          <p14:tracePt t="16165" x="6732588" y="1098550"/>
          <p14:tracePt t="16182" x="6715125" y="1098550"/>
          <p14:tracePt t="16219" x="6705600" y="1098550"/>
          <p14:tracePt t="16331" x="6715125" y="1089025"/>
          <p14:tracePt t="16342" x="6732588" y="1081088"/>
          <p14:tracePt t="16352" x="6742113" y="1071563"/>
          <p14:tracePt t="16365" x="6759575" y="1071563"/>
          <p14:tracePt t="16382" x="6813550" y="1054100"/>
          <p14:tracePt t="16398" x="6919913" y="1027113"/>
          <p14:tracePt t="16415" x="7072313" y="1009650"/>
          <p14:tracePt t="16431" x="7126288" y="1009650"/>
          <p14:tracePt t="16448" x="7188200" y="1009650"/>
          <p14:tracePt t="16465" x="7205663" y="1009650"/>
          <p14:tracePt t="16498" x="7197725" y="1009650"/>
          <p14:tracePt t="16515" x="7143750" y="1036638"/>
          <p14:tracePt t="16532" x="6697663" y="1133475"/>
          <p14:tracePt t="16548" x="5946775" y="1223963"/>
          <p14:tracePt t="16565" x="5572125" y="1258888"/>
          <p14:tracePt t="16581" x="4983163" y="1285875"/>
          <p14:tracePt t="16598" x="4660900" y="1303338"/>
          <p14:tracePt t="16615" x="4562475" y="1303338"/>
          <p14:tracePt t="16631" x="4473575" y="1303338"/>
          <p14:tracePt t="16648" x="4446588" y="1303338"/>
          <p14:tracePt t="16681" x="4438650" y="1303338"/>
          <p14:tracePt t="16731" x="4438650" y="1295400"/>
          <p14:tracePt t="16741" x="4438650" y="1285875"/>
          <p14:tracePt t="16762" x="4438650" y="1276350"/>
          <p14:tracePt t="16802" x="4438650" y="1268413"/>
          <p14:tracePt t="16845" x="4438650" y="1258888"/>
          <p14:tracePt t="16854" x="4438650" y="1250950"/>
          <p14:tracePt t="16865" x="4438650" y="1241425"/>
          <p14:tracePt t="16885" x="4438650" y="1231900"/>
          <p14:tracePt t="16898" x="4438650" y="1223963"/>
          <p14:tracePt t="16915" x="4438650" y="1214438"/>
          <p14:tracePt t="16932" x="4438650" y="1204913"/>
          <p14:tracePt t="16956" x="4446588" y="1187450"/>
          <p14:tracePt t="16968" x="4465638" y="1179513"/>
          <p14:tracePt t="16982" x="4491038" y="1169988"/>
          <p14:tracePt t="16998" x="4572000" y="1143000"/>
          <p14:tracePt t="17015" x="4608513" y="1143000"/>
          <p14:tracePt t="17032" x="4652963" y="1143000"/>
          <p14:tracePt t="17048" x="4687888" y="1143000"/>
          <p14:tracePt t="17082" x="4705350" y="1143000"/>
          <p14:tracePt t="17098" x="4714875" y="1143000"/>
          <p14:tracePt t="17116" x="4724400" y="1143000"/>
          <p14:tracePt t="17131" x="4732338" y="1143000"/>
          <p14:tracePt t="17165" x="4741863" y="1143000"/>
          <p14:tracePt t="17190" x="4751388" y="1143000"/>
          <p14:tracePt t="17231" x="4759325" y="1143000"/>
          <p14:tracePt t="17241" x="4759325" y="1133475"/>
          <p14:tracePt t="17252" x="4768850" y="1133475"/>
          <p14:tracePt t="17272" x="4776788" y="1125538"/>
          <p14:tracePt t="17283" x="4776788" y="1116013"/>
          <p14:tracePt t="17302" x="4786313" y="1108075"/>
          <p14:tracePt t="17315" x="4786313" y="1098550"/>
          <p14:tracePt t="17331" x="4786313" y="1089025"/>
          <p14:tracePt t="17348" x="4795838" y="1081088"/>
          <p14:tracePt t="17415" x="4795838" y="1089025"/>
          <p14:tracePt t="17425" x="4795838" y="1098550"/>
          <p14:tracePt t="17435" x="4786313" y="1108075"/>
          <p14:tracePt t="17448" x="4776788" y="1125538"/>
          <p14:tracePt t="17465" x="4768850" y="1143000"/>
          <p14:tracePt t="17482" x="4759325" y="1179513"/>
          <p14:tracePt t="17498" x="4751388" y="1204913"/>
          <p14:tracePt t="17532" x="4751388" y="1214438"/>
          <p14:tracePt t="17548" x="4751388" y="1223963"/>
          <p14:tracePt t="17611" x="4751388" y="1231900"/>
          <p14:tracePt t="17652" x="4751388" y="1241425"/>
          <p14:tracePt t="17684" x="4759325" y="1241425"/>
          <p14:tracePt t="17700" x="4768850" y="1241425"/>
          <p14:tracePt t="17706" x="4776788" y="1241425"/>
          <p14:tracePt t="17722" x="4795838" y="1241425"/>
          <p14:tracePt t="17734" x="4822825" y="1241425"/>
          <p14:tracePt t="17749" x="4857750" y="1241425"/>
          <p14:tracePt t="17765" x="4983163" y="1214438"/>
          <p14:tracePt t="17782" x="5037138" y="1196975"/>
          <p14:tracePt t="17785" x="5089525" y="1187450"/>
          <p14:tracePt t="17798" x="5126038" y="1169988"/>
          <p14:tracePt t="17815" x="5197475" y="1152525"/>
          <p14:tracePt t="17832" x="5214938" y="1133475"/>
          <p14:tracePt t="17848" x="5251450" y="1116013"/>
          <p14:tracePt t="17865" x="5259388" y="1108075"/>
          <p14:tracePt t="17881" x="5259388" y="1098550"/>
          <p14:tracePt t="17898" x="5268913" y="1098550"/>
          <p14:tracePt t="17979" x="5259388" y="1098550"/>
          <p14:tracePt t="17988" x="5251450" y="1098550"/>
          <p14:tracePt t="17999" x="5224463" y="1098550"/>
          <p14:tracePt t="18015" x="5187950" y="1108075"/>
          <p14:tracePt t="18032" x="5099050" y="1160463"/>
          <p14:tracePt t="18048" x="5045075" y="1196975"/>
          <p14:tracePt t="18065" x="4938713" y="1276350"/>
          <p14:tracePt t="18082" x="4884738" y="1322388"/>
          <p14:tracePt t="18098" x="4795838" y="1374775"/>
          <p14:tracePt t="18115" x="4741863" y="1401763"/>
          <p14:tracePt t="18131" x="4705350" y="1419225"/>
          <p14:tracePt t="18149" x="4697413" y="1419225"/>
          <p14:tracePt t="18165" x="4687888" y="1419225"/>
          <p14:tracePt t="18198" x="4687888" y="1393825"/>
          <p14:tracePt t="18215" x="4687888" y="1384300"/>
          <p14:tracePt t="18232" x="4687888" y="1366838"/>
          <p14:tracePt t="18249" x="4687888" y="1357313"/>
          <p14:tracePt t="18265" x="4687888" y="1347788"/>
          <p14:tracePt t="18281" x="4687888" y="1339850"/>
          <p14:tracePt t="18298" x="4687888" y="1330325"/>
          <p14:tracePt t="18325" x="4687888" y="1322388"/>
          <p14:tracePt t="18562" x="4660900" y="1374775"/>
          <p14:tracePt t="18572" x="4616450" y="1465263"/>
          <p14:tracePt t="18583" x="4537075" y="1679575"/>
          <p14:tracePt t="18598" x="4367213" y="2044700"/>
          <p14:tracePt t="18616" x="3965575" y="3081338"/>
          <p14:tracePt t="18632" x="3776663" y="3660775"/>
          <p14:tracePt t="18648" x="3527425" y="4598988"/>
          <p14:tracePt t="18665" x="3490913" y="4786313"/>
          <p14:tracePt t="18681" x="3438525" y="4938713"/>
          <p14:tracePt t="18698" x="3438525" y="4956175"/>
          <p14:tracePt t="18899" x="3429000" y="4965700"/>
          <p14:tracePt t="18909" x="3402013" y="5000625"/>
          <p14:tracePt t="18922" x="3384550" y="5045075"/>
          <p14:tracePt t="18931" x="3357563" y="5081588"/>
          <p14:tracePt t="18948" x="3330575" y="5116513"/>
          <p14:tracePt t="18964" x="3268663" y="5205413"/>
          <p14:tracePt t="18981" x="3187700" y="5259388"/>
          <p14:tracePt t="18998" x="3170238" y="5268913"/>
          <p14:tracePt t="19014" x="3125788" y="5286375"/>
          <p14:tracePt t="19031" x="3098800" y="5286375"/>
          <p14:tracePt t="19048" x="3081338" y="5286375"/>
          <p14:tracePt t="19064" x="3044825" y="5286375"/>
          <p14:tracePt t="19081" x="2973388" y="5259388"/>
          <p14:tracePt t="19098" x="2928938" y="5241925"/>
          <p14:tracePt t="19114" x="2857500" y="5214938"/>
          <p14:tracePt t="19131" x="2803525" y="5205413"/>
          <p14:tracePt t="19148" x="2741613" y="5197475"/>
          <p14:tracePt t="19164" x="2714625" y="5197475"/>
          <p14:tracePt t="19181" x="2705100" y="5197475"/>
          <p14:tracePt t="19236" x="2705100" y="5187950"/>
          <p14:tracePt t="19686" x="2705100" y="5180013"/>
          <p14:tracePt t="19860" x="2714625" y="5180013"/>
          <p14:tracePt t="19880" x="2724150" y="5180013"/>
          <p14:tracePt t="19901" x="2741613" y="5170488"/>
          <p14:tracePt t="19912" x="2751138" y="5170488"/>
          <p14:tracePt t="19923" x="2776538" y="5170488"/>
          <p14:tracePt t="19931" x="2822575" y="5160963"/>
          <p14:tracePt t="19948" x="2857500" y="5160963"/>
          <p14:tracePt t="19964" x="2990850" y="5160963"/>
          <p14:tracePt t="19981" x="3089275" y="5160963"/>
          <p14:tracePt t="19998" x="3125788" y="5160963"/>
          <p14:tracePt t="20014" x="3179763" y="5170488"/>
          <p14:tracePt t="20031" x="3205163" y="5170488"/>
          <p14:tracePt t="20048" x="3251200" y="5180013"/>
          <p14:tracePt t="20064" x="3259138" y="5180013"/>
          <p14:tracePt t="20081" x="3259138" y="5187950"/>
          <p14:tracePt t="20098" x="3276600" y="5187950"/>
          <p14:tracePt t="20115" x="3295650" y="5187950"/>
          <p14:tracePt t="20155" x="3303588" y="5187950"/>
          <p14:tracePt t="20175" x="3313113" y="5187950"/>
          <p14:tracePt t="20196" x="3313113" y="5197475"/>
          <p14:tracePt t="20452" x="3303588" y="5214938"/>
          <p14:tracePt t="20463" x="3286125" y="5232400"/>
          <p14:tracePt t="20472" x="3276600" y="5259388"/>
          <p14:tracePt t="20484" x="3268663" y="5286375"/>
          <p14:tracePt t="20498" x="3251200" y="5330825"/>
          <p14:tracePt t="20514" x="3214688" y="5411788"/>
          <p14:tracePt t="20531" x="3187700" y="5465763"/>
          <p14:tracePt t="20548" x="3170238" y="5510213"/>
          <p14:tracePt t="20564" x="3160713" y="5545138"/>
          <p14:tracePt t="20581" x="3160713" y="5554663"/>
          <p14:tracePt t="20597" x="3160713" y="5572125"/>
          <p14:tracePt t="20615" x="3160713" y="5589588"/>
          <p14:tracePt t="20631" x="3152775" y="5608638"/>
          <p14:tracePt t="20648" x="3143250" y="5626100"/>
          <p14:tracePt t="20664" x="3143250" y="5634038"/>
          <p14:tracePt t="20681" x="3143250" y="5643563"/>
          <p14:tracePt t="20698" x="3143250" y="5653088"/>
          <p14:tracePt t="20731" x="3133725" y="5661025"/>
          <p14:tracePt t="20769" x="3133725" y="5670550"/>
          <p14:tracePt t="20789" x="3133725" y="5688013"/>
          <p14:tracePt t="20801" x="3133725" y="5705475"/>
          <p14:tracePt t="20815" x="3125788" y="5732463"/>
          <p14:tracePt t="20831" x="3125788" y="5768975"/>
          <p14:tracePt t="20848" x="3125788" y="5786438"/>
          <p14:tracePt t="20864" x="3125788" y="5813425"/>
          <p14:tracePt t="20881" x="3125788" y="5875338"/>
          <p14:tracePt t="20897" x="3125788" y="5929313"/>
          <p14:tracePt t="20915" x="3133725" y="6027738"/>
          <p14:tracePt t="20931" x="3133725" y="6045200"/>
          <p14:tracePt t="20948" x="3143250" y="6081713"/>
          <p14:tracePt t="20964" x="3152775" y="6089650"/>
          <p14:tracePt t="20981" x="3152775" y="6099175"/>
          <p14:tracePt t="21065" x="3160713" y="6108700"/>
          <p14:tracePt t="21075" x="3179763" y="6134100"/>
          <p14:tracePt t="21086" x="3197225" y="6153150"/>
          <p14:tracePt t="21097" x="3214688" y="6170613"/>
          <p14:tracePt t="21116" x="3241675" y="6197600"/>
          <p14:tracePt t="21131" x="3251200" y="6215063"/>
          <p14:tracePt t="21147" x="3259138" y="6215063"/>
          <p14:tracePt t="21164" x="3268663" y="6224588"/>
          <p14:tracePt t="21199" x="3276600" y="6224588"/>
          <p14:tracePt t="21497" x="3276600" y="6242050"/>
          <p14:tracePt t="21506" x="3295650" y="6269038"/>
          <p14:tracePt t="21519" x="3313113" y="6330950"/>
          <p14:tracePt t="21532" x="3330575" y="6394450"/>
          <p14:tracePt t="21547" x="3357563" y="6456363"/>
          <p14:tracePt t="21564" x="3357563" y="6483350"/>
          <p14:tracePt t="21580" x="3384550" y="6527800"/>
          <p14:tracePt t="21597" x="3384550" y="6545263"/>
          <p14:tracePt t="21614" x="3411538" y="6589713"/>
          <p14:tracePt t="21630" x="3455988" y="6616700"/>
          <p14:tracePt t="21647" x="3482975" y="6661150"/>
          <p14:tracePt t="21664" x="3500438" y="6680200"/>
          <p14:tracePt t="21680" x="3509963" y="6680200"/>
          <p14:tracePt t="21782" x="3509963" y="6688138"/>
          <p14:tracePt t="21874" x="3500438" y="6688138"/>
          <p14:tracePt t="21894" x="3490913" y="6688138"/>
          <p14:tracePt t="21905" x="3482975" y="6688138"/>
          <p14:tracePt t="21917" x="3473450" y="6688138"/>
          <p14:tracePt t="21931" x="3446463" y="6688138"/>
          <p14:tracePt t="21947" x="3330575" y="6688138"/>
          <p14:tracePt t="21964" x="3179763" y="6697663"/>
          <p14:tracePt t="21981" x="3108325" y="6697663"/>
          <p14:tracePt t="21997" x="3009900" y="6697663"/>
          <p14:tracePt t="22014" x="2973388" y="6697663"/>
          <p14:tracePt t="22030" x="2928938" y="6697663"/>
          <p14:tracePt t="22048" x="2894013" y="6697663"/>
          <p14:tracePt t="22064" x="2884488" y="6697663"/>
          <p14:tracePt t="22081" x="2867025" y="6697663"/>
          <p14:tracePt t="22097" x="2857500" y="6697663"/>
          <p14:tracePt t="22114" x="2847975" y="6697663"/>
          <p14:tracePt t="22131" x="2840038" y="6697663"/>
          <p14:tracePt t="22147" x="2830513" y="6697663"/>
          <p14:tracePt t="22164" x="2813050" y="6697663"/>
          <p14:tracePt t="22180" x="2795588" y="6697663"/>
          <p14:tracePt t="22214" x="2768600" y="6697663"/>
          <p14:tracePt t="22230" x="2751138" y="6697663"/>
          <p14:tracePt t="22247" x="2741613" y="6697663"/>
          <p14:tracePt t="22264" x="2724150" y="6697663"/>
          <p14:tracePt t="22282" x="2714625" y="6688138"/>
          <p14:tracePt t="22312" x="2714625" y="6680200"/>
          <p14:tracePt t="22322" x="2705100" y="6670675"/>
          <p14:tracePt t="22343" x="2705100" y="6661150"/>
          <p14:tracePt t="22353" x="2705100" y="6653213"/>
          <p14:tracePt t="22364" x="2705100" y="6643688"/>
          <p14:tracePt t="22380" x="2705100" y="6634163"/>
          <p14:tracePt t="22397" x="2705100" y="6589713"/>
          <p14:tracePt t="22414" x="2705100" y="6518275"/>
          <p14:tracePt t="22431" x="2705100" y="6483350"/>
          <p14:tracePt t="22447" x="2705100" y="6411913"/>
          <p14:tracePt t="22465" x="2705100" y="6348413"/>
          <p14:tracePt t="22480" x="2705100" y="6313488"/>
          <p14:tracePt t="22497" x="2687638" y="6232525"/>
          <p14:tracePt t="22514" x="2687638" y="6205538"/>
          <p14:tracePt t="22530" x="2687638" y="6143625"/>
          <p14:tracePt t="22547" x="2670175" y="6108700"/>
          <p14:tracePt t="22564" x="2670175" y="6081713"/>
          <p14:tracePt t="22597" x="2670175" y="6054725"/>
          <p14:tracePt t="22630" x="2670175" y="6045200"/>
          <p14:tracePt t="22649" x="2670175" y="6037263"/>
          <p14:tracePt t="22670" x="2670175" y="6027738"/>
          <p14:tracePt t="22896" x="2670175" y="6010275"/>
          <p14:tracePt t="22906" x="2660650" y="5991225"/>
          <p14:tracePt t="22917" x="2643188" y="5965825"/>
          <p14:tracePt t="22932" x="2625725" y="5894388"/>
          <p14:tracePt t="22947" x="2608263" y="5732463"/>
          <p14:tracePt t="22966" x="2608263" y="5634038"/>
          <p14:tracePt t="22980" x="2608263" y="5608638"/>
          <p14:tracePt t="22997" x="2608263" y="5589588"/>
          <p14:tracePt t="23059" x="2598738" y="5589588"/>
          <p14:tracePt t="23068" x="2598738" y="5608638"/>
          <p14:tracePt t="23079" x="2589213" y="5608638"/>
          <p14:tracePt t="23089" x="2589213" y="5626100"/>
          <p14:tracePt t="23100" x="2589213" y="5634038"/>
          <p14:tracePt t="23114" x="2581275" y="5643563"/>
          <p14:tracePt t="23130" x="2581275" y="5661025"/>
          <p14:tracePt t="23164" x="2562225" y="5688013"/>
          <p14:tracePt t="23181" x="2562225" y="5741988"/>
          <p14:tracePt t="23197" x="2562225" y="5786438"/>
          <p14:tracePt t="23214" x="2544763" y="5911850"/>
          <p14:tracePt t="23231" x="2544763" y="5983288"/>
          <p14:tracePt t="23247" x="2536825" y="6099175"/>
          <p14:tracePt t="23264" x="2536825" y="6161088"/>
          <p14:tracePt t="23281" x="2536825" y="6188075"/>
          <p14:tracePt t="23286" x="2536825" y="6215063"/>
          <p14:tracePt t="23297" x="2536825" y="6251575"/>
          <p14:tracePt t="23313" x="2536825" y="6330950"/>
          <p14:tracePt t="23330" x="2544763" y="6375400"/>
          <p14:tracePt t="23347" x="2571750" y="6456363"/>
          <p14:tracePt t="23364" x="2589213" y="6510338"/>
          <p14:tracePt t="23380" x="2589213" y="6527800"/>
          <p14:tracePt t="23397" x="2608263" y="6537325"/>
          <p14:tracePt t="23431" x="2616200" y="6545263"/>
          <p14:tracePt t="23447" x="2616200" y="6562725"/>
          <p14:tracePt t="23480" x="2616200" y="6581775"/>
          <p14:tracePt t="23514" x="2625725" y="6581775"/>
          <p14:tracePt t="23531" x="2625725" y="6589713"/>
          <p14:tracePt t="23663" x="2625725" y="6581775"/>
          <p14:tracePt t="23673" x="2625725" y="6562725"/>
          <p14:tracePt t="23683" x="2625725" y="6527800"/>
          <p14:tracePt t="23697" x="2625725" y="6456363"/>
          <p14:tracePt t="23713" x="2608263" y="6269038"/>
          <p14:tracePt t="23730" x="2598738" y="6143625"/>
          <p14:tracePt t="23747" x="2562225" y="5956300"/>
          <p14:tracePt t="23763" x="2544763" y="5822950"/>
          <p14:tracePt t="23780" x="2544763" y="5786438"/>
          <p14:tracePt t="23797" x="2544763" y="5741988"/>
          <p14:tracePt t="23813" x="2544763" y="5724525"/>
          <p14:tracePt t="23830" x="2544763" y="5705475"/>
          <p14:tracePt t="23847" x="2544763" y="5661025"/>
          <p14:tracePt t="23864" x="2544763" y="5643563"/>
          <p14:tracePt t="23880" x="2544763" y="5626100"/>
          <p14:tracePt t="23897" x="2544763" y="5599113"/>
          <p14:tracePt t="23913" x="2544763" y="5589588"/>
          <p14:tracePt t="23930" x="2544763" y="5581650"/>
          <p14:tracePt t="23947" x="2544763" y="5572125"/>
          <p14:tracePt t="23988" x="2544763" y="5562600"/>
          <p14:tracePt t="24028" x="2544763" y="55546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91" y="152400"/>
            <a:ext cx="8160326" cy="609600"/>
          </a:xfrm>
        </p:spPr>
        <p:txBody>
          <a:bodyPr>
            <a:noAutofit/>
          </a:bodyPr>
          <a:lstStyle/>
          <a:p>
            <a:pPr lvl="0"/>
            <a:r>
              <a:rPr lang="en-US" sz="3600" dirty="0" smtClean="0">
                <a:solidFill>
                  <a:srgbClr val="006600"/>
                </a:solidFill>
              </a:rPr>
              <a:t/>
            </a:r>
            <a:br>
              <a:rPr lang="en-US" sz="3600" dirty="0" smtClean="0">
                <a:solidFill>
                  <a:srgbClr val="006600"/>
                </a:solidFill>
              </a:rPr>
            </a:br>
            <a:r>
              <a:rPr lang="en-US" sz="3600" dirty="0" smtClean="0">
                <a:solidFill>
                  <a:srgbClr val="006600"/>
                </a:solidFill>
              </a:rPr>
              <a:t/>
            </a:r>
            <a:br>
              <a:rPr lang="en-US" sz="3600" dirty="0" smtClean="0">
                <a:solidFill>
                  <a:srgbClr val="006600"/>
                </a:solidFill>
              </a:rPr>
            </a:br>
            <a:r>
              <a:rPr lang="en-US" sz="3600" dirty="0" smtClean="0">
                <a:solidFill>
                  <a:srgbClr val="006600"/>
                </a:solidFill>
              </a:rPr>
              <a:t/>
            </a:r>
            <a:br>
              <a:rPr lang="en-US" sz="3600" dirty="0" smtClean="0">
                <a:solidFill>
                  <a:srgbClr val="006600"/>
                </a:solidFill>
              </a:rPr>
            </a:br>
            <a:r>
              <a:rPr lang="en-US" sz="3600" dirty="0" smtClean="0">
                <a:solidFill>
                  <a:srgbClr val="006600"/>
                </a:solidFill>
              </a:rPr>
              <a:t>         7-Psoroptes .</a:t>
            </a:r>
            <a:r>
              <a:rPr lang="en-US" sz="3600" dirty="0" err="1" smtClean="0">
                <a:solidFill>
                  <a:srgbClr val="006600"/>
                </a:solidFill>
              </a:rPr>
              <a:t>equi</a:t>
            </a:r>
            <a:r>
              <a:rPr lang="en-US" sz="3600" dirty="0" smtClean="0">
                <a:solidFill>
                  <a:srgbClr val="006600"/>
                </a:solidFill>
              </a:rPr>
              <a:t> (Male)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41773" cy="59401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* </a:t>
            </a:r>
            <a:r>
              <a:rPr lang="en-US" b="1" i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Characterized by:-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It is oval in shape.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The 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legs are long.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     </a:t>
            </a:r>
            <a:r>
              <a:rPr lang="en-US" sz="2400" b="1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   </a:t>
            </a:r>
            <a:r>
              <a:rPr lang="en-US" sz="2400" b="1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*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Legs 1 , 2 &amp; 3 end with (bell-shaped) suckers.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       </a:t>
            </a:r>
            <a:r>
              <a:rPr lang="en-US" sz="2400" b="1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 *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Leg No. 4 of males is </a:t>
            </a:r>
            <a:r>
              <a:rPr lang="en-US" sz="2400" b="1" i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short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b="1" u="sng" dirty="0" smtClean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&amp; end </a:t>
            </a:r>
            <a:r>
              <a:rPr lang="en-US" sz="2400" b="1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with bristles.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Male has 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1 pair of caudal 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copulatory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 oval sucker 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on the posterior end of the abdomen &amp; behind them 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1 pair of caudal 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processes (</a:t>
            </a:r>
            <a:r>
              <a:rPr lang="en-US" sz="2400" dirty="0" err="1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bilobed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abdomen</a:t>
            </a:r>
            <a:r>
              <a:rPr lang="en-US" sz="24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).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11" descr="C:\Users\Aya\Downloads\89731570_513855365987584_856947031408010854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8229600" cy="25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964" y="6302375"/>
            <a:ext cx="2847975" cy="365125"/>
          </a:xfrm>
        </p:spPr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45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1942"/>
    </mc:Choice>
    <mc:Fallback xmlns="">
      <p:transition spd="slow" advTm="7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05" x="2544763" y="5545138"/>
          <p14:tracePt t="17415" x="2544763" y="5527675"/>
          <p14:tracePt t="17425" x="2536825" y="5510213"/>
          <p14:tracePt t="17443" x="2536825" y="5446713"/>
          <p14:tracePt t="17454" x="2554288" y="5259388"/>
          <p14:tracePt t="17470" x="2724150" y="4608513"/>
          <p14:tracePt t="17486" x="2884488" y="3616325"/>
          <p14:tracePt t="17503" x="2982913" y="3232150"/>
          <p14:tracePt t="17519" x="3125788" y="2911475"/>
          <p14:tracePt t="17536" x="3197225" y="2759075"/>
          <p14:tracePt t="17553" x="3232150" y="2741613"/>
          <p14:tracePt t="17569" x="3241675" y="2732088"/>
          <p14:tracePt t="17586" x="3251200" y="2732088"/>
          <p14:tracePt t="17619" x="3259138" y="2732088"/>
          <p14:tracePt t="17636" x="3268663" y="2732088"/>
          <p14:tracePt t="17652" x="3276600" y="2741613"/>
          <p14:tracePt t="17669" x="3276600" y="2751138"/>
          <p14:tracePt t="17702" x="3276600" y="2759075"/>
          <p14:tracePt t="17730" x="3276600" y="2768600"/>
          <p14:tracePt t="17761" x="3276600" y="2776538"/>
          <p14:tracePt t="17771" x="3268663" y="2776538"/>
          <p14:tracePt t="17802" x="3259138" y="2776538"/>
          <p14:tracePt t="17812" x="3259138" y="2786063"/>
          <p14:tracePt t="17864" x="3251200" y="2786063"/>
          <p14:tracePt t="17886" x="3241675" y="2786063"/>
          <p14:tracePt t="17899" x="3232150" y="2786063"/>
          <p14:tracePt t="17911" x="3224213" y="2786063"/>
          <p14:tracePt t="17926" x="3224213" y="2795588"/>
          <p14:tracePt t="17939" x="3214688" y="2795588"/>
          <p14:tracePt t="17953" x="3214688" y="2803525"/>
          <p14:tracePt t="17969" x="3205163" y="2803525"/>
          <p14:tracePt t="17986" x="3160713" y="2830513"/>
          <p14:tracePt t="18003" x="3143250" y="2847975"/>
          <p14:tracePt t="18019" x="3054350" y="2911475"/>
          <p14:tracePt t="18036" x="2973388" y="2965450"/>
          <p14:tracePt t="18053" x="2822575" y="3062288"/>
          <p14:tracePt t="18069" x="2697163" y="3143250"/>
          <p14:tracePt t="18086" x="2660650" y="3160713"/>
          <p14:tracePt t="18103" x="2608263" y="3205163"/>
          <p14:tracePt t="18119" x="2581275" y="3224213"/>
          <p14:tracePt t="18253" x="2581275" y="3232150"/>
          <p14:tracePt t="18262" x="2581275" y="3259138"/>
          <p14:tracePt t="18272" x="2562225" y="3295650"/>
          <p14:tracePt t="18286" x="2544763" y="3367088"/>
          <p14:tracePt t="18302" x="2517775" y="3490913"/>
          <p14:tracePt t="18319" x="2428875" y="3875088"/>
          <p14:tracePt t="18336" x="2366963" y="4197350"/>
          <p14:tracePt t="18352" x="2347913" y="4313238"/>
          <p14:tracePt t="18369" x="2322513" y="4510088"/>
          <p14:tracePt t="18386" x="2322513" y="4652963"/>
          <p14:tracePt t="18402" x="2322513" y="4714875"/>
          <p14:tracePt t="18419" x="2322513" y="4759325"/>
          <p14:tracePt t="18436" x="2339975" y="4830763"/>
          <p14:tracePt t="18452" x="2339975" y="4840288"/>
          <p14:tracePt t="18469" x="2357438" y="4848225"/>
          <p14:tracePt t="18487" x="2366963" y="4848225"/>
          <p14:tracePt t="18620" x="2366963" y="4840288"/>
          <p14:tracePt t="18640" x="2374900" y="4840288"/>
          <p14:tracePt t="22128" x="2366963" y="4848225"/>
          <p14:tracePt t="22138" x="2357438" y="4884738"/>
          <p14:tracePt t="22148" x="2322513" y="4983163"/>
          <p14:tracePt t="22158" x="2295525" y="5054600"/>
          <p14:tracePt t="22169" x="2268538" y="5160963"/>
          <p14:tracePt t="22185" x="2241550" y="5251450"/>
          <p14:tracePt t="22202" x="2197100" y="5411788"/>
          <p14:tracePt t="22218" x="2197100" y="5518150"/>
          <p14:tracePt t="22235" x="2197100" y="5554663"/>
          <p14:tracePt t="22252" x="2197100" y="5634038"/>
          <p14:tracePt t="22268" x="2205038" y="5670550"/>
          <p14:tracePt t="22285" x="2251075" y="5751513"/>
          <p14:tracePt t="22302" x="2303463" y="5830888"/>
          <p14:tracePt t="22318" x="2339975" y="5857875"/>
          <p14:tracePt t="22335" x="2393950" y="5884863"/>
          <p14:tracePt t="22352" x="2411413" y="5884863"/>
          <p14:tracePt t="22392" x="2419350" y="5884863"/>
          <p14:tracePt t="22422" x="2438400" y="5884863"/>
          <p14:tracePt t="22433" x="2455863" y="5875338"/>
          <p14:tracePt t="22443" x="2482850" y="5875338"/>
          <p14:tracePt t="22454" x="2509838" y="5867400"/>
          <p14:tracePt t="22468" x="2527300" y="5848350"/>
          <p14:tracePt t="22485" x="2562225" y="5848350"/>
          <p14:tracePt t="22502" x="2581275" y="5840413"/>
          <p14:tracePt t="22518" x="2598738" y="5840413"/>
          <p14:tracePt t="22609" x="2589213" y="5840413"/>
          <p14:tracePt t="22620" x="2554288" y="5848350"/>
          <p14:tracePt t="22631" x="2490788" y="5867400"/>
          <p14:tracePt t="22639" x="2401888" y="5902325"/>
          <p14:tracePt t="22651" x="2330450" y="5929313"/>
          <p14:tracePt t="22668" x="2205038" y="5965825"/>
          <p14:tracePt t="22685" x="2170113" y="5973763"/>
          <p14:tracePt t="22701" x="2133600" y="5983288"/>
          <p14:tracePt t="22735" x="2125663" y="5983288"/>
          <p14:tracePt t="22771" x="2125663" y="5973763"/>
          <p14:tracePt t="22780" x="2133600" y="5946775"/>
          <p14:tracePt t="22790" x="2179638" y="5875338"/>
          <p14:tracePt t="22803" x="2241550" y="5776913"/>
          <p14:tracePt t="22818" x="2330450" y="5626100"/>
          <p14:tracePt t="22835" x="2544763" y="5303838"/>
          <p14:tracePt t="22851" x="2633663" y="5197475"/>
          <p14:tracePt t="22868" x="2660650" y="5187950"/>
          <p14:tracePt t="22885" x="2670175" y="5180013"/>
          <p14:tracePt t="22933" x="2643188" y="5205413"/>
          <p14:tracePt t="22947" x="2598738" y="5251450"/>
          <p14:tracePt t="22957" x="2544763" y="5322888"/>
          <p14:tracePt t="22968" x="2465388" y="5411788"/>
          <p14:tracePt t="22985" x="2339975" y="5554663"/>
          <p14:tracePt t="23002" x="2303463" y="5581650"/>
          <p14:tracePt t="23018" x="2276475" y="5608638"/>
          <p14:tracePt t="23036" x="2276475" y="5616575"/>
          <p14:tracePt t="23052" x="2268538" y="5616575"/>
          <p14:tracePt t="23098" x="2295525" y="5581650"/>
          <p14:tracePt t="23108" x="2339975" y="5537200"/>
          <p14:tracePt t="23119" x="2401888" y="5491163"/>
          <p14:tracePt t="23137" x="2500313" y="5419725"/>
          <p14:tracePt t="23152" x="2670175" y="5357813"/>
          <p14:tracePt t="23169" x="2714625" y="5340350"/>
          <p14:tracePt t="23185" x="2751138" y="5330825"/>
          <p14:tracePt t="23202" x="2759075" y="5330825"/>
          <p14:tracePt t="23477" x="2751138" y="5330825"/>
          <p14:tracePt t="25071" x="2741613" y="5330825"/>
          <p14:tracePt t="25102" x="2741613" y="5340350"/>
          <p14:tracePt t="25112" x="2732088" y="5340350"/>
          <p14:tracePt t="25133" x="2732088" y="5348288"/>
          <p14:tracePt t="25144" x="2714625" y="5357813"/>
          <p14:tracePt t="25155" x="2714625" y="5375275"/>
          <p14:tracePt t="25168" x="2687638" y="5411788"/>
          <p14:tracePt t="25185" x="2660650" y="5456238"/>
          <p14:tracePt t="25201" x="2643188" y="5473700"/>
          <p14:tracePt t="25218" x="2625725" y="5500688"/>
          <p14:tracePt t="25235" x="2616200" y="5510213"/>
          <p14:tracePt t="25251" x="2608263" y="5527675"/>
          <p14:tracePt t="25268" x="2598738" y="5527675"/>
          <p14:tracePt t="25284" x="2598738" y="5537200"/>
          <p14:tracePt t="25301" x="2589213" y="5537200"/>
          <p14:tracePt t="25335" x="2581275" y="5545138"/>
          <p14:tracePt t="25443" x="2581275" y="5554663"/>
          <p14:tracePt t="25511" x="2571750" y="5554663"/>
          <p14:tracePt t="26030" x="2571750" y="5562600"/>
          <p14:tracePt t="26071" x="2562225" y="5562600"/>
          <p14:tracePt t="26196" x="2554288" y="5562600"/>
          <p14:tracePt t="26216" x="2544763" y="5572125"/>
          <p14:tracePt t="26232" x="2509838" y="5589588"/>
          <p14:tracePt t="26241" x="2446338" y="5616575"/>
          <p14:tracePt t="26251" x="2393950" y="5634038"/>
          <p14:tracePt t="26267" x="2241550" y="5688013"/>
          <p14:tracePt t="26284" x="2197100" y="5715000"/>
          <p14:tracePt t="26301" x="2133600" y="5732463"/>
          <p14:tracePt t="26318" x="2116138" y="5741988"/>
          <p14:tracePt t="26320" x="2089150" y="5741988"/>
          <p14:tracePt t="26334" x="2089150" y="5751513"/>
          <p14:tracePt t="26351" x="2081213" y="5751513"/>
          <p14:tracePt t="26370" x="2071688" y="5751513"/>
          <p14:tracePt t="26533" x="2081213" y="5751513"/>
          <p14:tracePt t="26545" x="2089150" y="5741988"/>
          <p14:tracePt t="26555" x="2108200" y="5732463"/>
          <p14:tracePt t="26568" x="2133600" y="5732463"/>
          <p14:tracePt t="26584" x="2187575" y="5705475"/>
          <p14:tracePt t="26601" x="2241550" y="5697538"/>
          <p14:tracePt t="26617" x="2322513" y="5688013"/>
          <p14:tracePt t="26634" x="2366963" y="5688013"/>
          <p14:tracePt t="26651" x="2374900" y="5680075"/>
          <p14:tracePt t="26667" x="2384425" y="5670550"/>
          <p14:tracePt t="26684" x="2393950" y="5670550"/>
          <p14:tracePt t="26717" x="2393950" y="5680075"/>
          <p14:tracePt t="26734" x="2384425" y="5688013"/>
          <p14:tracePt t="26751" x="2330450" y="5715000"/>
          <p14:tracePt t="26767" x="2295525" y="5732463"/>
          <p14:tracePt t="26785" x="2268538" y="5741988"/>
          <p14:tracePt t="26801" x="2259013" y="5741988"/>
          <p14:tracePt t="26869" x="2276475" y="5724525"/>
          <p14:tracePt t="26879" x="2312988" y="5697538"/>
          <p14:tracePt t="26889" x="2330450" y="5688013"/>
          <p14:tracePt t="26901" x="2339975" y="5670550"/>
          <p14:tracePt t="26917" x="2357438" y="5661025"/>
          <p14:tracePt t="26934" x="2374900" y="5653088"/>
          <p14:tracePt t="26951" x="2374900" y="5643563"/>
          <p14:tracePt t="26967" x="2384425" y="5643563"/>
          <p14:tracePt t="26984" x="2384425" y="5634038"/>
          <p14:tracePt t="27135" x="2384425" y="5626100"/>
          <p14:tracePt t="27146" x="2393950" y="5616575"/>
          <p14:tracePt t="27156" x="2401888" y="5608638"/>
          <p14:tracePt t="27168" x="2411413" y="5599113"/>
          <p14:tracePt t="27185" x="2419350" y="5572125"/>
          <p14:tracePt t="27218" x="2419350" y="5562600"/>
          <p14:tracePt t="27320" x="2411413" y="5562600"/>
          <p14:tracePt t="27330" x="2401888" y="5562600"/>
          <p14:tracePt t="27340" x="2393950" y="5572125"/>
          <p14:tracePt t="27351" x="2384425" y="5581650"/>
          <p14:tracePt t="27368" x="2366963" y="5589588"/>
          <p14:tracePt t="27384" x="2339975" y="5599113"/>
          <p14:tracePt t="27401" x="2312988" y="5626100"/>
          <p14:tracePt t="27434" x="2295525" y="5626100"/>
          <p14:tracePt t="27451" x="2286000" y="5634038"/>
          <p14:tracePt t="27467" x="2276475" y="5634038"/>
          <p14:tracePt t="27500" x="2268538" y="5653088"/>
          <p14:tracePt t="27517" x="2224088" y="5680075"/>
          <p14:tracePt t="27534" x="2179638" y="5705475"/>
          <p14:tracePt t="27551" x="2133600" y="5732463"/>
          <p14:tracePt t="27567" x="2017713" y="5803900"/>
          <p14:tracePt t="27584" x="1965325" y="5822950"/>
          <p14:tracePt t="27601" x="1884363" y="5848350"/>
          <p14:tracePt t="27618" x="1830388" y="5867400"/>
          <p14:tracePt t="27634" x="1812925" y="5867400"/>
          <p14:tracePt t="27650" x="1768475" y="5884863"/>
          <p14:tracePt t="27667" x="1724025" y="5894388"/>
          <p14:tracePt t="27684" x="1704975" y="5911850"/>
          <p14:tracePt t="27701" x="1633538" y="5929313"/>
          <p14:tracePt t="27717" x="1571625" y="5956300"/>
          <p14:tracePt t="27734" x="1554163" y="5965825"/>
          <p14:tracePt t="27751" x="1527175" y="5965825"/>
          <p14:tracePt t="27767" x="1517650" y="5973763"/>
          <p14:tracePt t="27800" x="1509713" y="5983288"/>
          <p14:tracePt t="27829" x="1509713" y="5991225"/>
          <p14:tracePt t="27840" x="1509713" y="6000750"/>
          <p14:tracePt t="27850" x="1500188" y="6018213"/>
          <p14:tracePt t="27867" x="1490663" y="6027738"/>
          <p14:tracePt t="27884" x="1490663" y="6045200"/>
          <p14:tracePt t="27901" x="1482725" y="6045200"/>
          <p14:tracePt t="27917" x="1482725" y="6054725"/>
          <p14:tracePt t="28087" x="1482725" y="6045200"/>
          <p14:tracePt t="28097" x="1500188" y="6027738"/>
          <p14:tracePt t="28107" x="1509713" y="6018213"/>
          <p14:tracePt t="28118" x="1527175" y="6000750"/>
          <p14:tracePt t="28134" x="1536700" y="6000750"/>
          <p14:tracePt t="28150" x="1554163" y="5973763"/>
          <p14:tracePt t="28167" x="1581150" y="5956300"/>
          <p14:tracePt t="28184" x="1589088" y="5946775"/>
          <p14:tracePt t="28200" x="1633538" y="5929313"/>
          <p14:tracePt t="28217" x="1652588" y="5919788"/>
          <p14:tracePt t="28234" x="1731963" y="5902325"/>
          <p14:tracePt t="28250" x="1847850" y="5875338"/>
          <p14:tracePt t="28267" x="1901825" y="5867400"/>
          <p14:tracePt t="28283" x="2000250" y="5840413"/>
          <p14:tracePt t="28300" x="2116138" y="5813425"/>
          <p14:tracePt t="28317" x="2179638" y="5795963"/>
          <p14:tracePt t="28321" x="2241550" y="5759450"/>
          <p14:tracePt t="28334" x="2295525" y="5751513"/>
          <p14:tracePt t="28351" x="2366963" y="5724525"/>
          <p14:tracePt t="28367" x="2473325" y="5680075"/>
          <p14:tracePt t="28384" x="2544763" y="5634038"/>
          <p14:tracePt t="28401" x="2589213" y="5616575"/>
          <p14:tracePt t="28417" x="2608263" y="5608638"/>
          <p14:tracePt t="28434" x="2616200" y="5599113"/>
          <p14:tracePt t="28467" x="2616200" y="5589588"/>
          <p14:tracePt t="28525" x="2608263" y="5599113"/>
          <p14:tracePt t="28536" x="2571750" y="5616575"/>
          <p14:tracePt t="28545" x="2500313" y="5653088"/>
          <p14:tracePt t="28555" x="2428875" y="5715000"/>
          <p14:tracePt t="28567" x="2347913" y="5759450"/>
          <p14:tracePt t="28584" x="2259013" y="5813425"/>
          <p14:tracePt t="28600" x="2116138" y="5902325"/>
          <p14:tracePt t="28617" x="2009775" y="5965825"/>
          <p14:tracePt t="28634" x="1973263" y="5983288"/>
          <p14:tracePt t="28650" x="1893888" y="6027738"/>
          <p14:tracePt t="28667" x="1839913" y="6037263"/>
          <p14:tracePt t="28684" x="1822450" y="6045200"/>
          <p14:tracePt t="28701" x="1795463" y="6054725"/>
          <p14:tracePt t="28717" x="1768475" y="6062663"/>
          <p14:tracePt t="28734" x="1758950" y="6072188"/>
          <p14:tracePt t="28751" x="1751013" y="6072188"/>
          <p14:tracePt t="28784" x="1741488" y="6072188"/>
          <p14:tracePt t="28801" x="1731963" y="6072188"/>
          <p14:tracePt t="28817" x="1724025" y="6072188"/>
          <p14:tracePt t="28834" x="1697038" y="6089650"/>
          <p14:tracePt t="28850" x="1679575" y="6099175"/>
          <p14:tracePt t="28867" x="1643063" y="6126163"/>
          <p14:tracePt t="28884" x="1625600" y="6134100"/>
          <p14:tracePt t="28900" x="1616075" y="6134100"/>
          <p14:tracePt t="28934" x="1608138" y="6143625"/>
          <p14:tracePt t="29057" x="1608138" y="6134100"/>
          <p14:tracePt t="29068" x="1625600" y="6126163"/>
          <p14:tracePt t="29078" x="1652588" y="6089650"/>
          <p14:tracePt t="29089" x="1704975" y="6045200"/>
          <p14:tracePt t="29101" x="1758950" y="6000750"/>
          <p14:tracePt t="29117" x="1839913" y="5956300"/>
          <p14:tracePt t="29133" x="1857375" y="5938838"/>
          <p14:tracePt t="29150" x="1874838" y="5929313"/>
          <p14:tracePt t="29168" x="1901825" y="5911850"/>
          <p14:tracePt t="29209" x="1911350" y="5902325"/>
          <p14:tracePt t="29219" x="1919288" y="5902325"/>
          <p14:tracePt t="29233" x="1946275" y="5875338"/>
          <p14:tracePt t="29250" x="2009775" y="5840413"/>
          <p14:tracePt t="29267" x="2027238" y="5822950"/>
          <p14:tracePt t="29283" x="2071688" y="5803900"/>
          <p14:tracePt t="29300" x="2089150" y="5795963"/>
          <p14:tracePt t="29317" x="2125663" y="5768975"/>
          <p14:tracePt t="29333" x="2187575" y="5741988"/>
          <p14:tracePt t="29350" x="2214563" y="5741988"/>
          <p14:tracePt t="29367" x="2259013" y="5715000"/>
          <p14:tracePt t="29383" x="2303463" y="5705475"/>
          <p14:tracePt t="29400" x="2312988" y="5697538"/>
          <p14:tracePt t="29416" x="2322513" y="5688013"/>
          <p14:tracePt t="29433" x="2330450" y="5688013"/>
          <p14:tracePt t="29467" x="2339975" y="5688013"/>
          <p14:tracePt t="29641" x="2330450" y="5688013"/>
          <p14:tracePt t="29662" x="2322513" y="5688013"/>
          <p14:tracePt t="29672" x="2312988" y="5688013"/>
          <p14:tracePt t="29681" x="2286000" y="5705475"/>
          <p14:tracePt t="29691" x="2232025" y="5732463"/>
          <p14:tracePt t="29702" x="2152650" y="5759450"/>
          <p14:tracePt t="29717" x="2089150" y="5786438"/>
          <p14:tracePt t="29734" x="1973263" y="5822950"/>
          <p14:tracePt t="29750" x="1928813" y="5848350"/>
          <p14:tracePt t="29767" x="1866900" y="5867400"/>
          <p14:tracePt t="29783" x="1839913" y="5884863"/>
          <p14:tracePt t="29817" x="1830388" y="5894388"/>
          <p14:tracePt t="29833" x="1822450" y="5894388"/>
          <p14:tracePt t="35946" x="1822450" y="5884863"/>
          <p14:tracePt t="35956" x="1822450" y="5875338"/>
          <p14:tracePt t="35967" x="1874838" y="5830888"/>
          <p14:tracePt t="35982" x="1955800" y="5776913"/>
          <p14:tracePt t="36000" x="2125663" y="5626100"/>
          <p14:tracePt t="36016" x="2625725" y="5000625"/>
          <p14:tracePt t="36033" x="3411538" y="4241800"/>
          <p14:tracePt t="36050" x="4224338" y="3608388"/>
          <p14:tracePt t="36066" x="4554538" y="3411538"/>
          <p14:tracePt t="36082" x="5027613" y="3179763"/>
          <p14:tracePt t="36099" x="5367338" y="3098800"/>
          <p14:tracePt t="36115" x="5465763" y="3081338"/>
          <p14:tracePt t="36132" x="5527675" y="3071813"/>
          <p14:tracePt t="36149" x="5537200" y="3071813"/>
          <p14:tracePt t="36201" x="5527675" y="3071813"/>
          <p14:tracePt t="36221" x="5518150" y="3071813"/>
          <p14:tracePt t="36508" x="5518150" y="3054350"/>
          <p14:tracePt t="36523" x="5527675" y="2990850"/>
          <p14:tracePt t="36539" x="5581650" y="2830513"/>
          <p14:tracePt t="36553" x="5643563" y="2732088"/>
          <p14:tracePt t="36565" x="5680075" y="2652713"/>
          <p14:tracePt t="36582" x="5795963" y="2544763"/>
          <p14:tracePt t="36599" x="5911850" y="2482850"/>
          <p14:tracePt t="36615" x="5973763" y="2465388"/>
          <p14:tracePt t="36632" x="6089650" y="2465388"/>
          <p14:tracePt t="36648" x="6170613" y="2473325"/>
          <p14:tracePt t="36665" x="6242050" y="2482850"/>
          <p14:tracePt t="36682" x="6269038" y="2482850"/>
          <p14:tracePt t="36741" x="6276975" y="2482850"/>
          <p14:tracePt t="36825" x="6276975" y="2490788"/>
          <p14:tracePt t="36837" x="6269038" y="2490788"/>
          <p14:tracePt t="36848" x="6251575" y="2500313"/>
          <p14:tracePt t="36865" x="6215063" y="2509838"/>
          <p14:tracePt t="36882" x="6116638" y="2527300"/>
          <p14:tracePt t="36899" x="5911850" y="2527300"/>
          <p14:tracePt t="36915" x="5643563" y="2490788"/>
          <p14:tracePt t="36932" x="5527675" y="2473325"/>
          <p14:tracePt t="36948" x="5322888" y="2446338"/>
          <p14:tracePt t="36965" x="5232400" y="2446338"/>
          <p14:tracePt t="36982" x="5108575" y="2438400"/>
          <p14:tracePt t="36999" x="4991100" y="2438400"/>
          <p14:tracePt t="37015" x="4946650" y="2438400"/>
          <p14:tracePt t="37032" x="4884738" y="2438400"/>
          <p14:tracePt t="37048" x="4867275" y="2438400"/>
          <p14:tracePt t="37065" x="4857750" y="2438400"/>
          <p14:tracePt t="37082" x="4857750" y="2428875"/>
          <p14:tracePt t="37099" x="4867275" y="2419350"/>
          <p14:tracePt t="37115" x="4929188" y="2401888"/>
          <p14:tracePt t="37132" x="5348288" y="2295525"/>
          <p14:tracePt t="37148" x="5741988" y="2251075"/>
          <p14:tracePt t="37165" x="6251575" y="2205038"/>
          <p14:tracePt t="37182" x="6394450" y="2205038"/>
          <p14:tracePt t="37198" x="6419850" y="2205038"/>
          <p14:tracePt t="37215" x="6429375" y="2205038"/>
          <p14:tracePt t="37248" x="6402388" y="2205038"/>
          <p14:tracePt t="37265" x="6215063" y="2224088"/>
          <p14:tracePt t="37283" x="6027738" y="2251075"/>
          <p14:tracePt t="37299" x="5965825" y="2259013"/>
          <p14:tracePt t="37315" x="5867400" y="2268538"/>
          <p14:tracePt t="37332" x="5840413" y="2268538"/>
          <p14:tracePt t="37348" x="5795963" y="2276475"/>
          <p14:tracePt t="37365" x="5759450" y="2286000"/>
          <p14:tracePt t="37382" x="5732463" y="2286000"/>
          <p14:tracePt t="37399" x="5705475" y="2303463"/>
          <p14:tracePt t="37415" x="5688013" y="2312988"/>
          <p14:tracePt t="37432" x="5680075" y="2312988"/>
          <p14:tracePt t="37604" x="5643563" y="2312988"/>
          <p14:tracePt t="37617" x="5483225" y="2401888"/>
          <p14:tracePt t="37631" x="4830763" y="2589213"/>
          <p14:tracePt t="37648" x="4303713" y="2697163"/>
          <p14:tracePt t="37665" x="3330575" y="2874963"/>
          <p14:tracePt t="37682" x="2973388" y="2919413"/>
          <p14:tracePt t="37699" x="2554288" y="3000375"/>
          <p14:tracePt t="37715" x="2428875" y="3009900"/>
          <p14:tracePt t="37748" x="2419350" y="3009900"/>
          <p14:tracePt t="37867" x="2428875" y="3009900"/>
          <p14:tracePt t="37897" x="2438400" y="3009900"/>
          <p14:tracePt t="37908" x="2438400" y="3000375"/>
          <p14:tracePt t="37927" x="2446338" y="3000375"/>
          <p14:tracePt t="37952" x="2455863" y="3000375"/>
          <p14:tracePt t="37963" x="2482850" y="2990850"/>
          <p14:tracePt t="37975" x="2517775" y="2982913"/>
          <p14:tracePt t="37989" x="2616200" y="2955925"/>
          <p14:tracePt t="38003" x="2670175" y="2946400"/>
          <p14:tracePt t="38017" x="2714625" y="2938463"/>
          <p14:tracePt t="38031" x="2919413" y="2919413"/>
          <p14:tracePt t="38048" x="3098800" y="2919413"/>
          <p14:tracePt t="38065" x="3813175" y="2894013"/>
          <p14:tracePt t="38081" x="4375150" y="2894013"/>
          <p14:tracePt t="38098" x="4598988" y="2894013"/>
          <p14:tracePt t="38115" x="4822825" y="2901950"/>
          <p14:tracePt t="38131" x="4867275" y="2911475"/>
          <p14:tracePt t="38148" x="4894263" y="2911475"/>
          <p14:tracePt t="38165" x="4894263" y="2919413"/>
          <p14:tracePt t="38399" x="4902200" y="2919413"/>
          <p14:tracePt t="38411" x="4919663" y="2928938"/>
          <p14:tracePt t="38425" x="5000625" y="2946400"/>
          <p14:tracePt t="38441" x="5259388" y="2946400"/>
          <p14:tracePt t="38452" x="5429250" y="2946400"/>
          <p14:tracePt t="38466" x="5599113" y="2946400"/>
          <p14:tracePt t="38481" x="5830888" y="2946400"/>
          <p14:tracePt t="38498" x="5875338" y="2946400"/>
          <p14:tracePt t="38515" x="5929313" y="2946400"/>
          <p14:tracePt t="38531" x="5938838" y="2946400"/>
          <p14:tracePt t="38612" x="5919788" y="2946400"/>
          <p14:tracePt t="38624" x="5867400" y="2946400"/>
          <p14:tracePt t="38633" x="5759450" y="2946400"/>
          <p14:tracePt t="38648" x="5608638" y="2946400"/>
          <p14:tracePt t="38664" x="5295900" y="2946400"/>
          <p14:tracePt t="38681" x="5027613" y="2946400"/>
          <p14:tracePt t="38698" x="4697413" y="2946400"/>
          <p14:tracePt t="38715" x="4608513" y="2946400"/>
          <p14:tracePt t="38731" x="4500563" y="2965450"/>
          <p14:tracePt t="38748" x="4473575" y="2965450"/>
          <p14:tracePt t="38765" x="4465638" y="2965450"/>
          <p14:tracePt t="38888" x="4465638" y="2955925"/>
          <p14:tracePt t="38925" x="4473575" y="2955925"/>
          <p14:tracePt t="38943" x="4483100" y="2946400"/>
          <p14:tracePt t="38982" x="4491038" y="2946400"/>
          <p14:tracePt t="39003" x="4491038" y="2938463"/>
          <p14:tracePt t="39043" x="4500563" y="2938463"/>
          <p14:tracePt t="39053" x="4500563" y="2928938"/>
          <p14:tracePt t="39066" x="4510088" y="2928938"/>
          <p14:tracePt t="39082" x="4518025" y="2919413"/>
          <p14:tracePt t="39098" x="4554538" y="2919413"/>
          <p14:tracePt t="39115" x="4616450" y="2911475"/>
          <p14:tracePt t="39132" x="4652963" y="2911475"/>
          <p14:tracePt t="39148" x="4714875" y="2911475"/>
          <p14:tracePt t="39165" x="4759325" y="2911475"/>
          <p14:tracePt t="39181" x="4776788" y="2911475"/>
          <p14:tracePt t="39198" x="4786313" y="2911475"/>
          <p14:tracePt t="39215" x="4803775" y="2911475"/>
          <p14:tracePt t="39267" x="4759325" y="2911475"/>
          <p14:tracePt t="39277" x="4660900" y="2911475"/>
          <p14:tracePt t="39287" x="4545013" y="2911475"/>
          <p14:tracePt t="39298" x="4429125" y="2911475"/>
          <p14:tracePt t="39315" x="4322763" y="2928938"/>
          <p14:tracePt t="39331" x="4205288" y="2938463"/>
          <p14:tracePt t="39348" x="4179888" y="2938463"/>
          <p14:tracePt t="39365" x="4152900" y="2955925"/>
          <p14:tracePt t="39381" x="4133850" y="2955925"/>
          <p14:tracePt t="39717" x="4125913" y="2955925"/>
          <p14:tracePt t="39727" x="4098925" y="2955925"/>
          <p14:tracePt t="39737" x="3990975" y="2955925"/>
          <p14:tracePt t="39748" x="3875088" y="2973388"/>
          <p14:tracePt t="39764" x="3759200" y="2990850"/>
          <p14:tracePt t="39781" x="3544888" y="3044825"/>
          <p14:tracePt t="39798" x="3357563" y="3098800"/>
          <p14:tracePt t="39814" x="3313113" y="3108325"/>
          <p14:tracePt t="39831" x="3276600" y="3116263"/>
          <p14:tracePt t="39864" x="3276600" y="3125788"/>
          <p14:tracePt t="39904" x="3276600" y="3133725"/>
          <p14:tracePt t="39910" x="3295650" y="3133725"/>
          <p14:tracePt t="39921" x="3330575" y="3160713"/>
          <p14:tracePt t="39931" x="3394075" y="3197225"/>
          <p14:tracePt t="39948" x="3490913" y="3259138"/>
          <p14:tracePt t="39964" x="3670300" y="3375025"/>
          <p14:tracePt t="39981" x="3732213" y="3446463"/>
          <p14:tracePt t="39998" x="3786188" y="3500438"/>
          <p14:tracePt t="40014" x="3795713" y="3527425"/>
          <p14:tracePt t="40031" x="3795713" y="3544888"/>
          <p14:tracePt t="40048" x="3741738" y="3670300"/>
          <p14:tracePt t="40239" x="3714750" y="3697288"/>
          <p14:tracePt t="40249" x="3625850" y="3848100"/>
          <p14:tracePt t="40258" x="3465513" y="4133850"/>
          <p14:tracePt t="40269" x="3286125" y="4465638"/>
          <p14:tracePt t="40282" x="3179763" y="4741863"/>
          <p14:tracePt t="40298" x="3062288" y="5037138"/>
          <p14:tracePt t="40314" x="2955925" y="5473700"/>
          <p14:tracePt t="40332" x="2928938" y="5581650"/>
          <p14:tracePt t="40348" x="2928938" y="5608638"/>
          <p14:tracePt t="40351" x="2928938" y="5616575"/>
          <p14:tracePt t="40454" x="2919413" y="5616575"/>
          <p14:tracePt t="40476" x="2911475" y="5616575"/>
          <p14:tracePt t="40494" x="2901950" y="5616575"/>
          <p14:tracePt t="40513" x="2894013" y="5616575"/>
          <p14:tracePt t="40534" x="2884488" y="5616575"/>
          <p14:tracePt t="40544" x="2847975" y="5626100"/>
          <p14:tracePt t="40554" x="2786063" y="5643563"/>
          <p14:tracePt t="40565" x="2714625" y="5653088"/>
          <p14:tracePt t="40581" x="2652713" y="5670550"/>
          <p14:tracePt t="40597" x="2509838" y="5705475"/>
          <p14:tracePt t="40614" x="2473325" y="5724525"/>
          <p14:tracePt t="40631" x="2428875" y="5732463"/>
          <p14:tracePt t="40648" x="2401888" y="5741988"/>
          <p14:tracePt t="40731" x="2393950" y="5741988"/>
          <p14:tracePt t="40851" x="2393950" y="5732463"/>
          <p14:tracePt t="40861" x="2411413" y="5724525"/>
          <p14:tracePt t="40876" x="2419350" y="5715000"/>
          <p14:tracePt t="40883" x="2455863" y="5688013"/>
          <p14:tracePt t="40897" x="2509838" y="5670550"/>
          <p14:tracePt t="40914" x="2625725" y="5626100"/>
          <p14:tracePt t="40931" x="2679700" y="5626100"/>
          <p14:tracePt t="40947" x="2776538" y="5589588"/>
          <p14:tracePt t="40964" x="2857500" y="5562600"/>
          <p14:tracePt t="40981" x="2928938" y="5545138"/>
          <p14:tracePt t="40997" x="3044825" y="5527675"/>
          <p14:tracePt t="41014" x="3116263" y="5518150"/>
          <p14:tracePt t="41031" x="3143250" y="5510213"/>
          <p14:tracePt t="41048" x="3152775" y="5510213"/>
          <p14:tracePt t="41065" x="3160713" y="5510213"/>
          <p14:tracePt t="41081" x="3170238" y="5510213"/>
          <p14:tracePt t="41292" x="3160713" y="5510213"/>
          <p14:tracePt t="41333" x="3152775" y="5510213"/>
          <p14:tracePt t="41374" x="3143250" y="5510213"/>
          <p14:tracePt t="41394" x="3133725" y="5510213"/>
          <p14:tracePt t="41404" x="3125788" y="5510213"/>
          <p14:tracePt t="41417" x="3116263" y="5518150"/>
          <p14:tracePt t="41431" x="3098800" y="5527675"/>
          <p14:tracePt t="41448" x="3071813" y="5527675"/>
          <p14:tracePt t="41464" x="3027363" y="5545138"/>
          <p14:tracePt t="41481" x="3009900" y="5545138"/>
          <p14:tracePt t="41498" x="2982913" y="5545138"/>
          <p14:tracePt t="41515" x="2973388" y="5545138"/>
          <p14:tracePt t="41531" x="2946400" y="5545138"/>
          <p14:tracePt t="41548" x="2919413" y="5545138"/>
          <p14:tracePt t="41564" x="2911475" y="5545138"/>
          <p14:tracePt t="41581" x="2894013" y="5545138"/>
          <p14:tracePt t="41598" x="2884488" y="5545138"/>
          <p14:tracePt t="41614" x="2874963" y="5545138"/>
          <p14:tracePt t="41631" x="2867025" y="5545138"/>
          <p14:tracePt t="41669" x="2857500" y="5545138"/>
          <p14:tracePt t="41772" x="2847975" y="5545138"/>
          <p14:tracePt t="45819" x="2840038" y="5537200"/>
          <p14:tracePt t="45829" x="2830513" y="5518150"/>
          <p14:tracePt t="45840" x="2830513" y="5500688"/>
          <p14:tracePt t="45863" x="2822575" y="5500688"/>
          <p14:tracePt t="45873" x="2822575" y="5491163"/>
          <p14:tracePt t="45943" x="2822575" y="5500688"/>
          <p14:tracePt t="45951" x="2830513" y="5510213"/>
          <p14:tracePt t="45963" x="2830513" y="5537200"/>
          <p14:tracePt t="45981" x="2847975" y="5581650"/>
          <p14:tracePt t="45997" x="2857500" y="5626100"/>
          <p14:tracePt t="46014" x="2901950" y="5705475"/>
          <p14:tracePt t="46030" x="2919413" y="5759450"/>
          <p14:tracePt t="46047" x="2955925" y="5840413"/>
          <p14:tracePt t="46063" x="2973388" y="5884863"/>
          <p14:tracePt t="46080" x="2982913" y="5884863"/>
          <p14:tracePt t="46097" x="2982913" y="5902325"/>
          <p14:tracePt t="46145" x="2990850" y="5902325"/>
          <p14:tracePt t="46175" x="2990850" y="5911850"/>
          <p14:tracePt t="46196" x="3000375" y="5919788"/>
          <p14:tracePt t="46206" x="3009900" y="5919788"/>
          <p14:tracePt t="46216" x="3017838" y="5929313"/>
          <p14:tracePt t="46238" x="3036888" y="5938838"/>
          <p14:tracePt t="46248" x="3044825" y="5938838"/>
          <p14:tracePt t="46263" x="3054350" y="5946775"/>
          <p14:tracePt t="46280" x="3081338" y="5956300"/>
          <p14:tracePt t="46296" x="3089275" y="5956300"/>
          <p14:tracePt t="46313" x="3108325" y="5965825"/>
          <p14:tracePt t="46330" x="3125788" y="5973763"/>
          <p14:tracePt t="46347" x="3133725" y="5973763"/>
          <p14:tracePt t="46363" x="3143250" y="5973763"/>
          <p14:tracePt t="46380" x="3152775" y="5973763"/>
          <p14:tracePt t="46397" x="3170238" y="5973763"/>
          <p14:tracePt t="46413" x="3187700" y="5973763"/>
          <p14:tracePt t="46430" x="3205163" y="5965825"/>
          <p14:tracePt t="46448" x="3224213" y="5956300"/>
          <p14:tracePt t="46463" x="3241675" y="5946775"/>
          <p14:tracePt t="46480" x="3251200" y="5938838"/>
          <p14:tracePt t="46513" x="3251200" y="5929313"/>
          <p14:tracePt t="46530" x="3251200" y="5919788"/>
          <p14:tracePt t="46547" x="3251200" y="5902325"/>
          <p14:tracePt t="46580" x="3197225" y="5894388"/>
          <p14:tracePt t="46596" x="3098800" y="5894388"/>
          <p14:tracePt t="46613" x="3009900" y="5894388"/>
          <p14:tracePt t="46630" x="2803525" y="5894388"/>
          <p14:tracePt t="46646" x="2652713" y="5894388"/>
          <p14:tracePt t="46663" x="2608263" y="5894388"/>
          <p14:tracePt t="46680" x="2509838" y="5894388"/>
          <p14:tracePt t="46696" x="2482850" y="5894388"/>
          <p14:tracePt t="46713" x="2446338" y="5884863"/>
          <p14:tracePt t="46730" x="2438400" y="5884863"/>
          <p14:tracePt t="46747" x="2428875" y="5875338"/>
          <p14:tracePt t="46763" x="2419350" y="5875338"/>
          <p14:tracePt t="46780" x="2419350" y="5867400"/>
          <p14:tracePt t="46813" x="2419350" y="5857875"/>
          <p14:tracePt t="46841" x="2428875" y="5857875"/>
          <p14:tracePt t="46851" x="2446338" y="5857875"/>
          <p14:tracePt t="46863" x="2455863" y="5857875"/>
          <p14:tracePt t="46881" x="2482850" y="5857875"/>
          <p14:tracePt t="46897" x="2616200" y="5857875"/>
          <p14:tracePt t="46913" x="2776538" y="5857875"/>
          <p14:tracePt t="46930" x="2919413" y="5857875"/>
          <p14:tracePt t="46947" x="3170238" y="5857875"/>
          <p14:tracePt t="46963" x="3348038" y="5857875"/>
          <p14:tracePt t="46980" x="3419475" y="5857875"/>
          <p14:tracePt t="46996" x="3527425" y="5857875"/>
          <p14:tracePt t="47013" x="3544888" y="5857875"/>
          <p14:tracePt t="47030" x="3598863" y="5857875"/>
          <p14:tracePt t="47046" x="3608388" y="5857875"/>
          <p14:tracePt t="47063" x="3616325" y="5857875"/>
          <p14:tracePt t="47158" x="3608388" y="5857875"/>
          <p14:tracePt t="47177" x="3589338" y="5857875"/>
          <p14:tracePt t="47188" x="3562350" y="5857875"/>
          <p14:tracePt t="47199" x="3536950" y="5867400"/>
          <p14:tracePt t="47213" x="3455988" y="5884863"/>
          <p14:tracePt t="47229" x="3241675" y="5946775"/>
          <p14:tracePt t="47246" x="3108325" y="5965825"/>
          <p14:tracePt t="47263" x="2813050" y="6018213"/>
          <p14:tracePt t="47279" x="2643188" y="6045200"/>
          <p14:tracePt t="47296" x="2589213" y="6045200"/>
          <p14:tracePt t="47313" x="2554288" y="6045200"/>
          <p14:tracePt t="47330" x="2544763" y="6045200"/>
          <p14:tracePt t="47346" x="2544763" y="6037263"/>
          <p14:tracePt t="47363" x="2544763" y="6018213"/>
          <p14:tracePt t="49755" x="2554288" y="6010275"/>
          <p14:tracePt t="49765" x="2598738" y="5983288"/>
          <p14:tracePt t="49777" x="2660650" y="5956300"/>
          <p14:tracePt t="49785" x="2751138" y="5929313"/>
          <p14:tracePt t="49796" x="2847975" y="5857875"/>
          <p14:tracePt t="49814" x="3241675" y="5634038"/>
          <p14:tracePt t="49829" x="3482975" y="5500688"/>
          <p14:tracePt t="49846" x="3840163" y="5286375"/>
          <p14:tracePt t="49862" x="3911600" y="5241925"/>
          <p14:tracePt t="49879" x="3983038" y="5197475"/>
          <p14:tracePt t="49897" x="3990975" y="5187950"/>
          <p14:tracePt t="49912" x="4000500" y="5180013"/>
          <p14:tracePt t="49929" x="4000500" y="5170488"/>
          <p14:tracePt t="49946" x="4000500" y="5153025"/>
          <p14:tracePt t="49962" x="3983038" y="5018088"/>
          <p14:tracePt t="49979" x="3867150" y="4616450"/>
          <p14:tracePt t="49996" x="3786188" y="4394200"/>
          <p14:tracePt t="50012" x="3670300" y="4160838"/>
          <p14:tracePt t="50029" x="3571875" y="4027488"/>
          <p14:tracePt t="50046" x="3517900" y="3965575"/>
          <p14:tracePt t="50062" x="3348038" y="3848100"/>
          <p14:tracePt t="50079" x="3241675" y="3786188"/>
          <p14:tracePt t="50096" x="2938463" y="3554413"/>
          <p14:tracePt t="50113" x="2670175" y="3384550"/>
          <p14:tracePt t="50129" x="2581275" y="3330575"/>
          <p14:tracePt t="50146" x="2419350" y="3251200"/>
          <p14:tracePt t="50162" x="2312988" y="3187700"/>
          <p14:tracePt t="50179" x="2268538" y="3170238"/>
          <p14:tracePt t="50195" x="2205038" y="3133725"/>
          <p14:tracePt t="50213" x="2187575" y="3116263"/>
          <p14:tracePt t="50264" x="2187575" y="3108325"/>
          <p14:tracePt t="50273" x="2197100" y="3108325"/>
          <p14:tracePt t="50286" x="2205038" y="3108325"/>
          <p14:tracePt t="50299" x="2224088" y="3089275"/>
          <p14:tracePt t="50312" x="2232025" y="3089275"/>
          <p14:tracePt t="50329" x="2276475" y="3081338"/>
          <p14:tracePt t="50346" x="2330450" y="3081338"/>
          <p14:tracePt t="50362" x="2401888" y="3062288"/>
          <p14:tracePt t="50379" x="2679700" y="2982913"/>
          <p14:tracePt t="50396" x="3224213" y="2786063"/>
          <p14:tracePt t="50412" x="3527425" y="2679700"/>
          <p14:tracePt t="50429" x="3840163" y="2562225"/>
          <p14:tracePt t="50445" x="3902075" y="2527300"/>
          <p14:tracePt t="50462" x="3929063" y="2509838"/>
          <p14:tracePt t="50648" x="3938588" y="2500313"/>
          <p14:tracePt t="50662" x="3956050" y="2455863"/>
          <p14:tracePt t="50680" x="4017963" y="2330450"/>
          <p14:tracePt t="50699" x="4089400" y="2205038"/>
          <p14:tracePt t="50712" x="4116388" y="2179638"/>
          <p14:tracePt t="50729" x="4152900" y="2152650"/>
          <p14:tracePt t="50746" x="4170363" y="2152650"/>
          <p14:tracePt t="50900" x="4170363" y="2143125"/>
          <p14:tracePt t="50930" x="4160838" y="2143125"/>
          <p14:tracePt t="50952" x="4143375" y="2143125"/>
          <p14:tracePt t="50963" x="4116388" y="2143125"/>
          <p14:tracePt t="50969" x="4071938" y="2152650"/>
          <p14:tracePt t="50979" x="3983038" y="2187575"/>
          <p14:tracePt t="50995" x="3884613" y="2241550"/>
          <p14:tracePt t="51012" x="3643313" y="2366963"/>
          <p14:tracePt t="51029" x="3554413" y="2438400"/>
          <p14:tracePt t="51046" x="3446463" y="2517775"/>
          <p14:tracePt t="51063" x="3394075" y="2562225"/>
          <p14:tracePt t="51079" x="3384550" y="2571750"/>
          <p14:tracePt t="51095" x="3384550" y="2581275"/>
          <p14:tracePt t="51594" x="3367088" y="2581275"/>
          <p14:tracePt t="51606" x="3322638" y="2598738"/>
          <p14:tracePt t="51619" x="3214688" y="2643188"/>
          <p14:tracePt t="51628" x="3054350" y="2697163"/>
          <p14:tracePt t="51645" x="2419350" y="2884488"/>
          <p14:tracePt t="51662" x="2009775" y="3027363"/>
          <p14:tracePt t="51678" x="1401763" y="3197225"/>
          <p14:tracePt t="51695" x="1108075" y="3276600"/>
          <p14:tracePt t="51712" x="1044575" y="3295650"/>
          <p14:tracePt t="51728" x="1009650" y="3295650"/>
          <p14:tracePt t="51788" x="1027113" y="3295650"/>
          <p14:tracePt t="51800" x="1036638" y="3286125"/>
          <p14:tracePt t="51812" x="1054100" y="3286125"/>
          <p14:tracePt t="51829" x="1152525" y="3313113"/>
          <p14:tracePt t="51845" x="1241425" y="3367088"/>
          <p14:tracePt t="51862" x="1571625" y="3500438"/>
          <p14:tracePt t="51878" x="2089150" y="3679825"/>
          <p14:tracePt t="51895" x="2259013" y="3724275"/>
          <p14:tracePt t="51912" x="2544763" y="3822700"/>
          <p14:tracePt t="51929" x="2643188" y="3867150"/>
          <p14:tracePt t="51945" x="2776538" y="3911600"/>
          <p14:tracePt t="51962" x="2857500" y="3938588"/>
          <p14:tracePt t="51978" x="2867025" y="3938588"/>
          <p14:tracePt t="51995" x="2884488" y="3938588"/>
          <p14:tracePt t="52227" x="2884488" y="3956050"/>
          <p14:tracePt t="52240" x="2884488" y="4000500"/>
          <p14:tracePt t="52251" x="2884488" y="4108450"/>
          <p14:tracePt t="52262" x="2884488" y="4224338"/>
          <p14:tracePt t="52279" x="2938463" y="4633913"/>
          <p14:tracePt t="52295" x="2973388" y="4822825"/>
          <p14:tracePt t="52312" x="3062288" y="5099050"/>
          <p14:tracePt t="52329" x="3108325" y="5241925"/>
          <p14:tracePt t="52345" x="3125788" y="5295900"/>
          <p14:tracePt t="52362" x="3143250" y="5313363"/>
          <p14:tracePt t="52379" x="3152775" y="5322888"/>
          <p14:tracePt t="52608" x="3133725" y="5348288"/>
          <p14:tracePt t="52618" x="3054350" y="5527675"/>
          <p14:tracePt t="52629" x="3000375" y="5697538"/>
          <p14:tracePt t="52645" x="2955925" y="6000750"/>
          <p14:tracePt t="52662" x="2946400" y="6054725"/>
          <p14:tracePt t="52678" x="2938463" y="6108700"/>
          <p14:tracePt t="52695" x="2938463" y="6116638"/>
          <p14:tracePt t="52830" x="2938463" y="6108700"/>
          <p14:tracePt t="52873" x="2938463" y="6099175"/>
          <p14:tracePt t="52892" x="2938463" y="6089650"/>
          <p14:tracePt t="52902" x="2928938" y="6081713"/>
          <p14:tracePt t="52913" x="2928938" y="6072188"/>
          <p14:tracePt t="52929" x="2928938" y="6054725"/>
          <p14:tracePt t="52945" x="2928938" y="6018213"/>
          <p14:tracePt t="52962" x="2928938" y="5991225"/>
          <p14:tracePt t="52978" x="2928938" y="5983288"/>
          <p14:tracePt t="52995" x="2928938" y="5973763"/>
          <p14:tracePt t="53012" x="2928938" y="5965825"/>
          <p14:tracePt t="53028" x="2928938" y="5956300"/>
          <p14:tracePt t="53076" x="2928938" y="5946775"/>
          <p14:tracePt t="53107" x="2928938" y="5929313"/>
          <p14:tracePt t="53115" x="2919413" y="5919788"/>
          <p14:tracePt t="53126" x="2919413" y="5911850"/>
          <p14:tracePt t="53136" x="2919413" y="5894388"/>
          <p14:tracePt t="53147" x="2911475" y="5875338"/>
          <p14:tracePt t="53162" x="2901950" y="5857875"/>
          <p14:tracePt t="53178" x="2894013" y="5840413"/>
          <p14:tracePt t="53196" x="2884488" y="5822950"/>
          <p14:tracePt t="53228" x="2884488" y="5813425"/>
          <p14:tracePt t="53352" x="2894013" y="5813425"/>
          <p14:tracePt t="53382" x="2894013" y="5822950"/>
          <p14:tracePt t="53394" x="2901950" y="5822950"/>
          <p14:tracePt t="53423" x="2911475" y="5822950"/>
          <p14:tracePt t="53433" x="2911475" y="5830888"/>
          <p14:tracePt t="53455" x="2919413" y="5840413"/>
          <p14:tracePt t="53464" x="2928938" y="5840413"/>
          <p14:tracePt t="53473" x="2938463" y="5840413"/>
          <p14:tracePt t="53483" x="2982913" y="5840413"/>
          <p14:tracePt t="53495" x="3017838" y="5840413"/>
          <p14:tracePt t="53512" x="3044825" y="5840413"/>
          <p14:tracePt t="53528" x="3089275" y="5840413"/>
          <p14:tracePt t="53545" x="3116263" y="5840413"/>
          <p14:tracePt t="53561" x="3133725" y="5840413"/>
          <p14:tracePt t="53578" x="3160713" y="5840413"/>
          <p14:tracePt t="53595" x="3205163" y="5840413"/>
          <p14:tracePt t="53611" x="3232150" y="5840413"/>
          <p14:tracePt t="53628" x="3295650" y="5840413"/>
          <p14:tracePt t="53645" x="3322638" y="5830888"/>
          <p14:tracePt t="53661" x="3348038" y="5822950"/>
          <p14:tracePt t="53678" x="3375025" y="5822950"/>
          <p14:tracePt t="53711" x="3394075" y="5813425"/>
          <p14:tracePt t="53728" x="3402013" y="5813425"/>
          <p14:tracePt t="53760" x="3411538" y="5813425"/>
          <p14:tracePt t="53843" x="3402013" y="5813425"/>
          <p14:tracePt t="53852" x="3394075" y="5813425"/>
          <p14:tracePt t="53863" x="3384550" y="5813425"/>
          <p14:tracePt t="53882" x="3375025" y="5813425"/>
          <p14:tracePt t="53895" x="3367088" y="5813425"/>
          <p14:tracePt t="53917" x="3348038" y="5813425"/>
          <p14:tracePt t="53928" x="3330575" y="5813425"/>
          <p14:tracePt t="53945" x="3268663" y="5813425"/>
          <p14:tracePt t="53962" x="3241675" y="5813425"/>
          <p14:tracePt t="53978" x="3187700" y="5813425"/>
          <p14:tracePt t="53995" x="3152775" y="5813425"/>
          <p14:tracePt t="54012" x="3143250" y="5813425"/>
          <p14:tracePt t="54028" x="3125788" y="5813425"/>
          <p14:tracePt t="54045" x="3116263" y="5813425"/>
          <p14:tracePt t="54066" x="3108325" y="5813425"/>
          <p14:tracePt t="54108" x="3098800" y="5813425"/>
          <p14:tracePt t="54117" x="3089275" y="5813425"/>
          <p14:tracePt t="54128" x="3081338" y="5813425"/>
          <p14:tracePt t="54145" x="3054350" y="5813425"/>
          <p14:tracePt t="54162" x="3000375" y="5803900"/>
          <p14:tracePt t="54178" x="2965450" y="5795963"/>
          <p14:tracePt t="54195" x="2955925" y="5795963"/>
          <p14:tracePt t="54211" x="2928938" y="5786438"/>
          <p14:tracePt t="54229" x="2919413" y="5786438"/>
          <p14:tracePt t="54245" x="2911475" y="5786438"/>
          <p14:tracePt t="54262" x="2901950" y="5786438"/>
          <p14:tracePt t="54295" x="2894013" y="5786438"/>
          <p14:tracePt t="54396" x="2901950" y="5786438"/>
          <p14:tracePt t="54419" x="2911475" y="5776913"/>
          <p14:tracePt t="54427" x="2928938" y="5776913"/>
          <p14:tracePt t="54435" x="2955925" y="5776913"/>
          <p14:tracePt t="54447" x="2990850" y="5776913"/>
          <p14:tracePt t="54461" x="3062288" y="5776913"/>
          <p14:tracePt t="54478" x="3232150" y="5786438"/>
          <p14:tracePt t="54495" x="3340100" y="5795963"/>
          <p14:tracePt t="54511" x="3375025" y="5795963"/>
          <p14:tracePt t="54528" x="3446463" y="5803900"/>
          <p14:tracePt t="54545" x="3465513" y="5803900"/>
          <p14:tracePt t="54561" x="3482975" y="5813425"/>
          <p14:tracePt t="54578" x="3517900" y="5813425"/>
          <p14:tracePt t="54612" x="3536950" y="5813425"/>
          <p14:tracePt t="54628" x="3544888" y="5813425"/>
          <p14:tracePt t="54662" x="3554413" y="5813425"/>
          <p14:tracePt t="54678" x="3562350" y="5813425"/>
          <p14:tracePt t="54710" x="3562350" y="5822950"/>
          <p14:tracePt t="54751" x="3562350" y="5830888"/>
          <p14:tracePt t="54762" x="3562350" y="5840413"/>
          <p14:tracePt t="54771" x="3554413" y="5840413"/>
          <p14:tracePt t="54782" x="3554413" y="5848350"/>
          <p14:tracePt t="54795" x="3536950" y="5848350"/>
          <p14:tracePt t="54812" x="3490913" y="5875338"/>
          <p14:tracePt t="54828" x="3429000" y="5894388"/>
          <p14:tracePt t="54846" x="3295650" y="5919788"/>
          <p14:tracePt t="54862" x="3205163" y="5929313"/>
          <p14:tracePt t="54878" x="3170238" y="5929313"/>
          <p14:tracePt t="54895" x="3125788" y="5929313"/>
          <p14:tracePt t="54911" x="3098800" y="5929313"/>
          <p14:tracePt t="54928" x="3062288" y="5929313"/>
          <p14:tracePt t="54934" x="3054350" y="5929313"/>
          <p14:tracePt t="54945" x="3044825" y="5929313"/>
          <p14:tracePt t="54961" x="3027363" y="5919788"/>
          <p14:tracePt t="54978" x="3009900" y="5919788"/>
          <p14:tracePt t="54995" x="2990850" y="5919788"/>
          <p14:tracePt t="55011" x="2982913" y="5911850"/>
          <p14:tracePt t="55028" x="2965450" y="5911850"/>
          <p14:tracePt t="55061" x="2955925" y="5911850"/>
          <p14:tracePt t="55078" x="2946400" y="5911850"/>
          <p14:tracePt t="55119" x="2938463" y="5902325"/>
          <p14:tracePt t="55138" x="2938463" y="5894388"/>
          <p14:tracePt t="55201" x="2938463" y="5884863"/>
          <p14:tracePt t="55223" x="2928938" y="5884863"/>
          <p14:tracePt t="55242" x="2928938" y="5875338"/>
          <p14:tracePt t="55264" x="2928938" y="5867400"/>
          <p14:tracePt t="55282" x="2928938" y="5857875"/>
          <p14:tracePt t="55324" x="2928938" y="5848350"/>
          <p14:tracePt t="55334" x="2938463" y="5848350"/>
          <p14:tracePt t="55353" x="2946400" y="5848350"/>
          <p14:tracePt t="55364" x="2973388" y="5848350"/>
          <p14:tracePt t="55378" x="3000375" y="5848350"/>
          <p14:tracePt t="55394" x="3089275" y="5867400"/>
          <p14:tracePt t="55411" x="3152775" y="5875338"/>
          <p14:tracePt t="55428" x="3286125" y="5902325"/>
          <p14:tracePt t="55445" x="3340100" y="5919788"/>
          <p14:tracePt t="55461" x="3402013" y="5929313"/>
          <p14:tracePt t="55478" x="3438525" y="5929313"/>
          <p14:tracePt t="55512" x="3455988" y="5938838"/>
          <p14:tracePt t="55528" x="3455988" y="5946775"/>
          <p14:tracePt t="55620" x="3446463" y="5946775"/>
          <p14:tracePt t="55642" x="3438525" y="5946775"/>
          <p14:tracePt t="55650" x="3402013" y="5946775"/>
          <p14:tracePt t="55661" x="3340100" y="5946775"/>
          <p14:tracePt t="55678" x="3251200" y="5946775"/>
          <p14:tracePt t="55694" x="3116263" y="5919788"/>
          <p14:tracePt t="55711" x="3017838" y="5894388"/>
          <p14:tracePt t="55727" x="2990850" y="5894388"/>
          <p14:tracePt t="55744" x="2946400" y="5884863"/>
          <p14:tracePt t="55761" x="2928938" y="5884863"/>
          <p14:tracePt t="55778" x="2911475" y="5884863"/>
          <p14:tracePt t="55794" x="2894013" y="5884863"/>
          <p14:tracePt t="55828" x="2884488" y="5875338"/>
          <p14:tracePt t="55844" x="2874963" y="5875338"/>
          <p14:tracePt t="55887" x="2867025" y="5875338"/>
          <p14:tracePt t="55899" x="2867025" y="5867400"/>
          <p14:tracePt t="55957" x="2867025" y="5857875"/>
          <p14:tracePt t="55988" x="2867025" y="5848350"/>
          <p14:tracePt t="56010" x="2867025" y="5840413"/>
          <p14:tracePt t="56059" x="2867025" y="5830888"/>
          <p14:tracePt t="56090" x="2874963" y="5830888"/>
          <p14:tracePt t="56102" x="2884488" y="5830888"/>
          <p14:tracePt t="56110" x="2894013" y="5830888"/>
          <p14:tracePt t="56121" x="2919413" y="5830888"/>
          <p14:tracePt t="56131" x="2973388" y="5848350"/>
          <p14:tracePt t="56145" x="3000375" y="5857875"/>
          <p14:tracePt t="56161" x="3108325" y="5884863"/>
          <p14:tracePt t="56178" x="3133725" y="5894388"/>
          <p14:tracePt t="56195" x="3179763" y="5911850"/>
          <p14:tracePt t="56211" x="3197225" y="5911850"/>
          <p14:tracePt t="56228" x="3224213" y="5911850"/>
          <p14:tracePt t="56264" x="3232150" y="5911850"/>
          <p14:tracePt t="56286" x="3241675" y="5911850"/>
          <p14:tracePt t="56428" x="3232150" y="5911850"/>
          <p14:tracePt t="56448" x="3224213" y="5911850"/>
          <p14:tracePt t="56458" x="3214688" y="5911850"/>
          <p14:tracePt t="56470" x="3205163" y="5911850"/>
          <p14:tracePt t="56479" x="3187700" y="5911850"/>
          <p14:tracePt t="56495" x="3170238" y="5911850"/>
          <p14:tracePt t="56512" x="3125788" y="5911850"/>
          <p14:tracePt t="56528" x="3108325" y="5911850"/>
          <p14:tracePt t="56545" x="3071813" y="5911850"/>
          <p14:tracePt t="56561" x="3044825" y="5911850"/>
          <p14:tracePt t="56579" x="3027363" y="5911850"/>
          <p14:tracePt t="56594" x="3017838" y="5911850"/>
          <p14:tracePt t="56611" x="3000375" y="5911850"/>
          <p14:tracePt t="56644" x="2990850" y="5902325"/>
          <p14:tracePt t="56677" x="2982913" y="5902325"/>
          <p14:tracePt t="56694" x="2973388" y="5902325"/>
          <p14:tracePt t="57785" x="2982913" y="5902325"/>
          <p14:tracePt t="57796" x="2982913" y="5894388"/>
          <p14:tracePt t="57806" x="2990850" y="5894388"/>
          <p14:tracePt t="57816" x="3017838" y="5894388"/>
          <p14:tracePt t="57827" x="3036888" y="5894388"/>
          <p14:tracePt t="57844" x="3044825" y="5884863"/>
          <p14:tracePt t="57860" x="3054350" y="5884863"/>
          <p14:tracePt t="57877" x="3071813" y="5875338"/>
          <p14:tracePt t="57894" x="3081338" y="5875338"/>
          <p14:tracePt t="57910" x="3089275" y="5867400"/>
          <p14:tracePt t="57927" x="3108325" y="5867400"/>
          <p14:tracePt t="57944" x="3133725" y="5857875"/>
          <p14:tracePt t="57960" x="3160713" y="5848350"/>
          <p14:tracePt t="57994" x="3187700" y="5840413"/>
          <p14:tracePt t="58011" x="3197225" y="5840413"/>
          <p14:tracePt t="58044" x="3205163" y="5840413"/>
          <p14:tracePt t="58065" x="3205163" y="5830888"/>
          <p14:tracePt t="58085" x="3214688" y="5830888"/>
          <p14:tracePt t="59013" x="3205163" y="5840413"/>
          <p14:tracePt t="59035" x="3187700" y="5840413"/>
          <p14:tracePt t="59055" x="3179763" y="5840413"/>
          <p14:tracePt t="59074" x="3160713" y="5840413"/>
          <p14:tracePt t="59094" x="3152775" y="5840413"/>
          <p14:tracePt t="59104" x="3133725" y="5840413"/>
          <p14:tracePt t="59115" x="3125788" y="5840413"/>
          <p14:tracePt t="59127" x="3116263" y="5840413"/>
          <p14:tracePt t="59144" x="3089275" y="5840413"/>
          <p14:tracePt t="59160" x="3081338" y="5840413"/>
          <p14:tracePt t="59177" x="3054350" y="5840413"/>
          <p14:tracePt t="59210" x="3036888" y="5840413"/>
          <p14:tracePt t="59227" x="3027363" y="5840413"/>
          <p14:tracePt t="59260" x="3017838" y="5840413"/>
          <p14:tracePt t="59288" x="3009900" y="5840413"/>
          <p14:tracePt t="59402" x="3009900" y="5830888"/>
          <p14:tracePt t="59414" x="3017838" y="5830888"/>
          <p14:tracePt t="59431" x="3027363" y="5830888"/>
          <p14:tracePt t="59442" x="3036888" y="5830888"/>
          <p14:tracePt t="59454" x="3044825" y="5830888"/>
          <p14:tracePt t="59463" x="3054350" y="5830888"/>
          <p14:tracePt t="59477" x="3062288" y="5830888"/>
          <p14:tracePt t="59494" x="3098800" y="5830888"/>
          <p14:tracePt t="59510" x="3125788" y="5830888"/>
          <p14:tracePt t="59527" x="3152775" y="5830888"/>
          <p14:tracePt t="59544" x="3179763" y="5830888"/>
          <p14:tracePt t="59577" x="3197225" y="5830888"/>
          <p14:tracePt t="59594" x="3205163" y="5830888"/>
          <p14:tracePt t="59610" x="3214688" y="5830888"/>
          <p14:tracePt t="59647" x="3224213" y="5830888"/>
          <p14:tracePt t="59666" x="3232150" y="5830888"/>
          <p14:tracePt t="59790" x="3224213" y="5830888"/>
          <p14:tracePt t="59802" x="3214688" y="5830888"/>
          <p14:tracePt t="59814" x="3187700" y="5830888"/>
          <p14:tracePt t="59827" x="3133725" y="5830888"/>
          <p14:tracePt t="59844" x="2990850" y="5830888"/>
          <p14:tracePt t="59861" x="2884488" y="5830888"/>
          <p14:tracePt t="59877" x="2847975" y="5830888"/>
          <p14:tracePt t="59894" x="2803525" y="5830888"/>
          <p14:tracePt t="59910" x="2776538" y="5830888"/>
          <p14:tracePt t="59927" x="2768600" y="5830888"/>
          <p14:tracePt t="59943" x="2759075" y="5830888"/>
          <p14:tracePt t="59962" x="2751138" y="5830888"/>
          <p14:tracePt t="60119" x="2759075" y="5830888"/>
          <p14:tracePt t="60128" x="2768600" y="5830888"/>
          <p14:tracePt t="60139" x="2795588" y="5830888"/>
          <p14:tracePt t="60147" x="2830513" y="5830888"/>
          <p14:tracePt t="60160" x="2857500" y="5830888"/>
          <p14:tracePt t="60177" x="2919413" y="5830888"/>
          <p14:tracePt t="60193" x="2955925" y="5830888"/>
          <p14:tracePt t="60210" x="3054350" y="5830888"/>
          <p14:tracePt t="60227" x="3071813" y="5830888"/>
          <p14:tracePt t="60244" x="3125788" y="5830888"/>
          <p14:tracePt t="60260" x="3160713" y="5830888"/>
          <p14:tracePt t="60277" x="3179763" y="5830888"/>
          <p14:tracePt t="60293" x="3197225" y="5830888"/>
          <p14:tracePt t="60310" x="3224213" y="5830888"/>
          <p14:tracePt t="60327" x="3232150" y="5830888"/>
          <p14:tracePt t="60343" x="3241675" y="5830888"/>
          <p14:tracePt t="60361" x="3251200" y="5830888"/>
          <p14:tracePt t="60377" x="3268663" y="5830888"/>
          <p14:tracePt t="60393" x="3286125" y="5830888"/>
          <p14:tracePt t="60410" x="3295650" y="5830888"/>
          <p14:tracePt t="60428" x="3303588" y="5830888"/>
          <p14:tracePt t="60433" x="3313113" y="5830888"/>
          <p14:tracePt t="60460" x="3322638" y="5830888"/>
          <p14:tracePt t="60484" x="3313113" y="5830888"/>
          <p14:tracePt t="60496" x="3286125" y="5830888"/>
          <p14:tracePt t="60510" x="3241675" y="5830888"/>
          <p14:tracePt t="60527" x="3133725" y="5830888"/>
          <p14:tracePt t="60544" x="3071813" y="5830888"/>
          <p14:tracePt t="60560" x="2973388" y="5830888"/>
          <p14:tracePt t="60577" x="2919413" y="5830888"/>
          <p14:tracePt t="60593" x="2901950" y="5830888"/>
          <p14:tracePt t="60610" x="2884488" y="5830888"/>
          <p14:tracePt t="60627" x="2867025" y="5830888"/>
          <p14:tracePt t="60643" x="2857500" y="5830888"/>
          <p14:tracePt t="60660" x="2847975" y="5830888"/>
          <p14:tracePt t="60699" x="2840038" y="5830888"/>
          <p14:tracePt t="60843" x="2847975" y="5830888"/>
          <p14:tracePt t="60853" x="2857500" y="5830888"/>
          <p14:tracePt t="60864" x="2867025" y="5830888"/>
          <p14:tracePt t="60877" x="2894013" y="5830888"/>
          <p14:tracePt t="60894" x="2946400" y="5830888"/>
          <p14:tracePt t="60910" x="2965450" y="5830888"/>
          <p14:tracePt t="60927" x="3036888" y="5830888"/>
          <p14:tracePt t="60945" x="3108325" y="5830888"/>
          <p14:tracePt t="60960" x="3133725" y="5830888"/>
          <p14:tracePt t="60977" x="3170238" y="5830888"/>
          <p14:tracePt t="60993" x="3187700" y="5830888"/>
          <p14:tracePt t="61010" x="3205163" y="5830888"/>
          <p14:tracePt t="61026" x="3232150" y="5830888"/>
          <p14:tracePt t="61060" x="3251200" y="5830888"/>
          <p14:tracePt t="61077" x="3259138" y="5830888"/>
          <p14:tracePt t="61093" x="3268663" y="5830888"/>
          <p14:tracePt t="61131" x="3276600" y="5830888"/>
          <p14:tracePt t="61201" x="3259138" y="5830888"/>
          <p14:tracePt t="61211" x="3232150" y="5830888"/>
          <p14:tracePt t="61221" x="3187700" y="5830888"/>
          <p14:tracePt t="61232" x="3133725" y="5830888"/>
          <p14:tracePt t="61244" x="3081338" y="5830888"/>
          <p14:tracePt t="61260" x="2982913" y="5830888"/>
          <p14:tracePt t="61277" x="2946400" y="5830888"/>
          <p14:tracePt t="61293" x="2901950" y="5830888"/>
          <p14:tracePt t="61310" x="2884488" y="5830888"/>
          <p14:tracePt t="61327" x="2867025" y="5830888"/>
          <p14:tracePt t="61344" x="2847975" y="5830888"/>
          <p14:tracePt t="61377" x="2840038" y="5830888"/>
          <p14:tracePt t="61660" x="2857500" y="5830888"/>
          <p14:tracePt t="61671" x="2884488" y="5830888"/>
          <p14:tracePt t="61681" x="2919413" y="5822950"/>
          <p14:tracePt t="61694" x="2946400" y="5822950"/>
          <p14:tracePt t="61711" x="3009900" y="5822950"/>
          <p14:tracePt t="61727" x="3044825" y="5822950"/>
          <p14:tracePt t="61743" x="3108325" y="5822950"/>
          <p14:tracePt t="61760" x="3152775" y="5822950"/>
          <p14:tracePt t="61777" x="3170238" y="5822950"/>
          <p14:tracePt t="61793" x="3197225" y="5822950"/>
          <p14:tracePt t="61810" x="3214688" y="5822950"/>
          <p14:tracePt t="61826" x="3241675" y="5822950"/>
          <p14:tracePt t="61844" x="3259138" y="5822950"/>
          <p14:tracePt t="61860" x="3268663" y="5822950"/>
          <p14:tracePt t="61894" x="3276600" y="5822950"/>
          <p14:tracePt t="61957" x="3251200" y="5822950"/>
          <p14:tracePt t="61969" x="3214688" y="5822950"/>
          <p14:tracePt t="61978" x="3143250" y="5822950"/>
          <p14:tracePt t="61993" x="3044825" y="5822950"/>
          <p14:tracePt t="62010" x="2840038" y="5822950"/>
          <p14:tracePt t="62027" x="2697163" y="5822950"/>
          <p14:tracePt t="62043" x="2660650" y="5822950"/>
          <p14:tracePt t="62059" x="2616200" y="5822950"/>
          <p14:tracePt t="62076" x="2598738" y="5822950"/>
          <p14:tracePt t="62093" x="2589213" y="5822950"/>
          <p14:tracePt t="62139" x="2589213" y="5813425"/>
          <p14:tracePt t="62160" x="2598738" y="5813425"/>
          <p14:tracePt t="62169" x="2660650" y="5813425"/>
          <p14:tracePt t="62180" x="2705100" y="5813425"/>
          <p14:tracePt t="62193" x="2751138" y="5813425"/>
          <p14:tracePt t="62210" x="2919413" y="5813425"/>
          <p14:tracePt t="62226" x="2990850" y="5813425"/>
          <p14:tracePt t="62243" x="3081338" y="5813425"/>
          <p14:tracePt t="62260" x="3108325" y="5813425"/>
          <p14:tracePt t="62276" x="3152775" y="5813425"/>
          <p14:tracePt t="62293" x="3205163" y="5813425"/>
          <p14:tracePt t="62310" x="3224213" y="5813425"/>
          <p14:tracePt t="62326" x="3276600" y="5813425"/>
          <p14:tracePt t="62343" x="3303588" y="5813425"/>
          <p14:tracePt t="62376" x="3340100" y="5813425"/>
          <p14:tracePt t="62410" x="3348038" y="5813425"/>
          <p14:tracePt t="62455" x="3340100" y="5813425"/>
          <p14:tracePt t="62467" x="3295650" y="5813425"/>
          <p14:tracePt t="62476" x="3205163" y="5813425"/>
          <p14:tracePt t="62486" x="3125788" y="5813425"/>
          <p14:tracePt t="62496" x="3044825" y="5813425"/>
          <p14:tracePt t="62510" x="2955925" y="5813425"/>
          <p14:tracePt t="62526" x="2884488" y="5813425"/>
          <p14:tracePt t="62543" x="2795588" y="5813425"/>
          <p14:tracePt t="62559" x="2741613" y="5813425"/>
          <p14:tracePt t="62576" x="2732088" y="5813425"/>
          <p14:tracePt t="62593" x="2724150" y="5813425"/>
          <p14:tracePt t="62662" x="2741613" y="5813425"/>
          <p14:tracePt t="62672" x="2768600" y="5813425"/>
          <p14:tracePt t="62682" x="2830513" y="5813425"/>
          <p14:tracePt t="62693" x="2884488" y="5813425"/>
          <p14:tracePt t="62711" x="3054350" y="5795963"/>
          <p14:tracePt t="62727" x="3116263" y="5795963"/>
          <p14:tracePt t="62744" x="3197225" y="5786438"/>
          <p14:tracePt t="62760" x="3214688" y="5786438"/>
          <p14:tracePt t="62776" x="3241675" y="5786438"/>
          <p14:tracePt t="62834" x="3232150" y="5786438"/>
          <p14:tracePt t="62845" x="3224213" y="5786438"/>
          <p14:tracePt t="62854" x="3214688" y="5786438"/>
          <p14:tracePt t="62864" x="3197225" y="5786438"/>
          <p14:tracePt t="62885" x="3187700" y="5786438"/>
          <p14:tracePt t="62905" x="3179763" y="5786438"/>
          <p14:tracePt t="62999" x="3197225" y="5786438"/>
          <p14:tracePt t="63010" x="3241675" y="5786438"/>
          <p14:tracePt t="63020" x="3276600" y="5786438"/>
          <p14:tracePt t="63031" x="3313113" y="5786438"/>
          <p14:tracePt t="63044" x="3330575" y="5786438"/>
          <p14:tracePt t="63059" x="3348038" y="5786438"/>
          <p14:tracePt t="63076" x="3357563" y="5786438"/>
          <p14:tracePt t="63120" x="3330575" y="5795963"/>
          <p14:tracePt t="63131" x="3286125" y="5803900"/>
          <p14:tracePt t="63140" x="3224213" y="5822950"/>
          <p14:tracePt t="63150" x="3160713" y="5840413"/>
          <p14:tracePt t="63162" x="3108325" y="5857875"/>
          <p14:tracePt t="63176" x="3071813" y="5867400"/>
          <p14:tracePt t="63193" x="3036888" y="5875338"/>
          <p14:tracePt t="63226" x="3027363" y="5875338"/>
          <p14:tracePt t="63254" x="3036888" y="5875338"/>
          <p14:tracePt t="63264" x="3081338" y="5875338"/>
          <p14:tracePt t="63276" x="3197225" y="5875338"/>
          <p14:tracePt t="63293" x="3313113" y="5857875"/>
          <p14:tracePt t="63310" x="3490913" y="5840413"/>
          <p14:tracePt t="63326" x="3536950" y="5840413"/>
          <p14:tracePt t="63343" x="3581400" y="5840413"/>
          <p14:tracePt t="63360" x="3589338" y="5840413"/>
          <p14:tracePt t="63407" x="3571875" y="5848350"/>
          <p14:tracePt t="63417" x="3536950" y="5857875"/>
          <p14:tracePt t="63430" x="3490913" y="5875338"/>
          <p14:tracePt t="63443" x="3455988" y="5894388"/>
          <p14:tracePt t="63460" x="3402013" y="5902325"/>
          <p14:tracePt t="63476" x="3384550" y="5911850"/>
          <p14:tracePt t="63480" x="3375025" y="5911850"/>
          <p14:tracePt t="63493" x="3367088" y="5919788"/>
          <p14:tracePt t="63510" x="3357563" y="5919788"/>
          <p14:tracePt t="63542" x="3367088" y="5919788"/>
          <p14:tracePt t="63552" x="3419475" y="5911850"/>
          <p14:tracePt t="63562" x="3509963" y="5902325"/>
          <p14:tracePt t="63576" x="3581400" y="5884863"/>
          <p14:tracePt t="63593" x="3714750" y="5857875"/>
          <p14:tracePt t="63610" x="3776663" y="5848350"/>
          <p14:tracePt t="63643" x="3786188" y="5848350"/>
          <p14:tracePt t="63663" x="3776663" y="5848350"/>
          <p14:tracePt t="63676" x="3732213" y="5867400"/>
          <p14:tracePt t="63693" x="3652838" y="5902325"/>
          <p14:tracePt t="63710" x="3616325" y="5911850"/>
          <p14:tracePt t="63726" x="3571875" y="5919788"/>
          <p14:tracePt t="63743" x="3554413" y="5919788"/>
          <p14:tracePt t="63760" x="3544888" y="5919788"/>
          <p14:tracePt t="63776" x="3527425" y="5919788"/>
          <p14:tracePt t="63810" x="3517900" y="5919788"/>
          <p14:tracePt t="63836" x="3509963" y="5919788"/>
          <p14:tracePt t="63847" x="3509963" y="5929313"/>
          <p14:tracePt t="63860" x="3490913" y="5929313"/>
          <p14:tracePt t="63876" x="3446463" y="5946775"/>
          <p14:tracePt t="63893" x="3348038" y="5956300"/>
          <p14:tracePt t="63910" x="3259138" y="5965825"/>
          <p14:tracePt t="63927" x="3241675" y="5973763"/>
          <p14:tracePt t="63943" x="3205163" y="5983288"/>
          <p14:tracePt t="63959" x="3187700" y="5983288"/>
          <p14:tracePt t="63993" x="3170238" y="5983288"/>
          <p14:tracePt t="64010" x="3160713" y="5983288"/>
          <p14:tracePt t="64031" x="3160713" y="5973763"/>
          <p14:tracePt t="64043" x="3152775" y="5973763"/>
          <p14:tracePt t="64060" x="3143250" y="5965825"/>
          <p14:tracePt t="64091" x="3143250" y="5956300"/>
          <p14:tracePt t="64123" x="3143250" y="5946775"/>
          <p14:tracePt t="64749" x="3143250" y="5938838"/>
          <p14:tracePt t="64789" x="3152775" y="5929313"/>
          <p14:tracePt t="64820" x="3160713" y="5911850"/>
          <p14:tracePt t="64839" x="3170238" y="5894388"/>
          <p14:tracePt t="64849" x="3179763" y="5894388"/>
          <p14:tracePt t="64862" x="3179763" y="5884863"/>
          <p14:tracePt t="64880" x="3187700" y="5867400"/>
          <p14:tracePt t="64923" x="3187700" y="5857875"/>
          <p14:tracePt t="65872" x="3187700" y="5848350"/>
          <p14:tracePt t="65881" x="3187700" y="5840413"/>
          <p14:tracePt t="65892" x="3187700" y="5830888"/>
          <p14:tracePt t="65913" x="3197225" y="5822950"/>
          <p14:tracePt t="65926" x="3205163" y="5822950"/>
          <p14:tracePt t="65943" x="3214688" y="5803900"/>
          <p14:tracePt t="65959" x="3224213" y="5795963"/>
          <p14:tracePt t="65977" x="3232150" y="5776913"/>
          <p14:tracePt t="65985" x="3232150" y="5768975"/>
          <p14:tracePt t="66002" x="3241675" y="5759450"/>
          <p14:tracePt t="66023" x="3241675" y="5751513"/>
          <p14:tracePt t="66044" x="3241675" y="5741988"/>
          <p14:tracePt t="66054" x="3241675" y="5732463"/>
          <p14:tracePt t="66065" x="3251200" y="5724525"/>
          <p14:tracePt t="66076" x="3259138" y="5715000"/>
          <p14:tracePt t="66095" x="3259138" y="5705475"/>
          <p14:tracePt t="66115" x="3259138" y="5697538"/>
          <p14:tracePt t="66187" x="3259138" y="5688013"/>
          <p14:tracePt t="66237" x="3259138" y="5680075"/>
          <p14:tracePt t="66271" x="3259138" y="5670550"/>
          <p14:tracePt t="66320" x="3259138" y="5661025"/>
          <p14:tracePt t="66535" x="3251200" y="5661025"/>
          <p14:tracePt t="66546" x="3241675" y="5661025"/>
          <p14:tracePt t="66564" x="3232150" y="5661025"/>
          <p14:tracePt t="66575" x="3205163" y="5661025"/>
          <p14:tracePt t="66585" x="3170238" y="5661025"/>
          <p14:tracePt t="66595" x="3125788" y="5661025"/>
          <p14:tracePt t="66609" x="3081338" y="5661025"/>
          <p14:tracePt t="66626" x="2990850" y="5653088"/>
          <p14:tracePt t="66642" x="2965450" y="5653088"/>
          <p14:tracePt t="66659" x="2928938" y="5653088"/>
          <p14:tracePt t="66676" x="2919413" y="5653088"/>
          <p14:tracePt t="66709" x="2911475" y="5653088"/>
          <p14:tracePt t="66725" x="2901950" y="5653088"/>
          <p14:tracePt t="66749" x="2894013" y="5653088"/>
          <p14:tracePt t="66769" x="2884488" y="5653088"/>
          <p14:tracePt t="66779" x="2874963" y="5653088"/>
          <p14:tracePt t="66792" x="2867025" y="5653088"/>
          <p14:tracePt t="66809" x="2857500" y="5653088"/>
          <p14:tracePt t="66825" x="2847975" y="5653088"/>
          <p14:tracePt t="66842" x="2840038" y="5653088"/>
          <p14:tracePt t="66872" x="2830513" y="5653088"/>
          <p14:tracePt t="66892" x="2830513" y="5643563"/>
          <p14:tracePt t="66963" x="2840038" y="5643563"/>
          <p14:tracePt t="66973" x="2857500" y="5643563"/>
          <p14:tracePt t="66984" x="2874963" y="5643563"/>
          <p14:tracePt t="66995" x="2894013" y="5643563"/>
          <p14:tracePt t="67009" x="2928938" y="5643563"/>
          <p14:tracePt t="67025" x="3009900" y="5643563"/>
          <p14:tracePt t="67042" x="3044825" y="5653088"/>
          <p14:tracePt t="67059" x="3108325" y="5661025"/>
          <p14:tracePt t="67076" x="3152775" y="5670550"/>
          <p14:tracePt t="67092" x="3179763" y="5670550"/>
          <p14:tracePt t="67109" x="3187700" y="5670550"/>
          <p14:tracePt t="67126" x="3205163" y="5670550"/>
          <p14:tracePt t="67142" x="3214688" y="5670550"/>
          <p14:tracePt t="67159" x="3224213" y="5670550"/>
          <p14:tracePt t="67175" x="3232150" y="5670550"/>
          <p14:tracePt t="67193" x="3259138" y="5670550"/>
          <p14:tracePt t="67209" x="3286125" y="5670550"/>
          <p14:tracePt t="67225" x="3295650" y="5670550"/>
          <p14:tracePt t="67242" x="3313113" y="5670550"/>
          <p14:tracePt t="67259" x="3330575" y="5670550"/>
          <p14:tracePt t="67275" x="3340100" y="5670550"/>
          <p14:tracePt t="67292" x="3348038" y="5670550"/>
          <p14:tracePt t="67320" x="3357563" y="5670550"/>
          <p14:tracePt t="67340" x="3357563" y="5680075"/>
          <p14:tracePt t="67413" x="3348038" y="5680075"/>
          <p14:tracePt t="67423" x="3330575" y="5680075"/>
          <p14:tracePt t="67434" x="3313113" y="5680075"/>
          <p14:tracePt t="67446" x="3276600" y="5680075"/>
          <p14:tracePt t="67459" x="3214688" y="5688013"/>
          <p14:tracePt t="67475" x="3108325" y="5697538"/>
          <p14:tracePt t="67492" x="3054350" y="5705475"/>
          <p14:tracePt t="67495" x="2982913" y="5715000"/>
          <p14:tracePt t="67509" x="2938463" y="5724525"/>
          <p14:tracePt t="67526" x="2894013" y="5732463"/>
          <p14:tracePt t="67542" x="2840038" y="5741988"/>
          <p14:tracePt t="67558" x="2822575" y="5741988"/>
          <p14:tracePt t="67576" x="2803525" y="5741988"/>
          <p14:tracePt t="67608" x="2795588" y="5741988"/>
          <p14:tracePt t="67637" x="2786063" y="5741988"/>
          <p14:tracePt t="67659" x="2776538" y="5741988"/>
          <p14:tracePt t="67740" x="2776538" y="5732463"/>
          <p14:tracePt t="67791" x="2776538" y="5724525"/>
          <p14:tracePt t="67811" x="2776538" y="5715000"/>
          <p14:tracePt t="67822" x="2786063" y="5715000"/>
          <p14:tracePt t="67832" x="2795588" y="5715000"/>
          <p14:tracePt t="67852" x="2803525" y="5705475"/>
          <p14:tracePt t="67862" x="2813050" y="5705475"/>
          <p14:tracePt t="67875" x="2822575" y="5705475"/>
          <p14:tracePt t="67892" x="2847975" y="5705475"/>
          <p14:tracePt t="67908" x="2894013" y="5697538"/>
          <p14:tracePt t="67925" x="2928938" y="5697538"/>
          <p14:tracePt t="67942" x="2946400" y="5697538"/>
          <p14:tracePt t="67958" x="2990850" y="5697538"/>
          <p14:tracePt t="67975" x="3027363" y="5697538"/>
          <p14:tracePt t="67992" x="3062288" y="5697538"/>
          <p14:tracePt t="67995" x="3089275" y="5697538"/>
          <p14:tracePt t="68008" x="3116263" y="5688013"/>
          <p14:tracePt t="68026" x="3143250" y="5688013"/>
          <p14:tracePt t="68042" x="3160713" y="5680075"/>
          <p14:tracePt t="68058" x="3179763" y="5680075"/>
          <p14:tracePt t="68076" x="3214688" y="5680075"/>
          <p14:tracePt t="68092" x="3224213" y="5680075"/>
          <p14:tracePt t="68109" x="3251200" y="5680075"/>
          <p14:tracePt t="68126" x="3259138" y="5680075"/>
          <p14:tracePt t="68142" x="3276600" y="5680075"/>
          <p14:tracePt t="68158" x="3286125" y="5680075"/>
          <p14:tracePt t="68192" x="3295650" y="5680075"/>
          <p14:tracePt t="68218" x="3303588" y="5680075"/>
          <p14:tracePt t="68230" x="3303588" y="5670550"/>
          <p14:tracePt t="68302" x="3303588" y="5661025"/>
          <p14:tracePt t="68383" x="3303588" y="5653088"/>
          <p14:tracePt t="68824" x="3303588" y="5643563"/>
          <p14:tracePt t="68875" x="3295650" y="5643563"/>
          <p14:tracePt t="68970" x="3286125" y="5643563"/>
          <p14:tracePt t="68998" x="3276600" y="5643563"/>
          <p14:tracePt t="69018" x="3259138" y="5643563"/>
          <p14:tracePt t="69031" x="3251200" y="5643563"/>
          <p14:tracePt t="69041" x="3241675" y="5643563"/>
          <p14:tracePt t="69050" x="3224213" y="5643563"/>
          <p14:tracePt t="69058" x="3197225" y="5643563"/>
          <p14:tracePt t="69075" x="3179763" y="5643563"/>
          <p14:tracePt t="69092" x="3152775" y="5643563"/>
          <p14:tracePt t="69108" x="3143250" y="5643563"/>
          <p14:tracePt t="69125" x="3108325" y="5643563"/>
          <p14:tracePt t="69141" x="3089275" y="5643563"/>
          <p14:tracePt t="69158" x="3071813" y="5643563"/>
          <p14:tracePt t="69175" x="3054350" y="5643563"/>
          <p14:tracePt t="69191" x="3044825" y="5643563"/>
          <p14:tracePt t="69208" x="3027363" y="5643563"/>
          <p14:tracePt t="69225" x="3017838" y="5643563"/>
          <p14:tracePt t="69241" x="2990850" y="5643563"/>
          <p14:tracePt t="69258" x="2973388" y="5643563"/>
          <p14:tracePt t="69276" x="2946400" y="5643563"/>
          <p14:tracePt t="69292" x="2919413" y="5643563"/>
          <p14:tracePt t="69308" x="2901950" y="5643563"/>
          <p14:tracePt t="69325" x="2884488" y="5643563"/>
          <p14:tracePt t="69341" x="2874963" y="5643563"/>
          <p14:tracePt t="69358" x="2867025" y="5643563"/>
          <p14:tracePt t="69386" x="2857500" y="5643563"/>
          <p14:tracePt t="69572" x="2867025" y="5643563"/>
          <p14:tracePt t="69583" x="2874963" y="5653088"/>
          <p14:tracePt t="69591" x="2884488" y="5653088"/>
          <p14:tracePt t="69609" x="2911475" y="5661025"/>
          <p14:tracePt t="69625" x="2938463" y="5670550"/>
          <p14:tracePt t="69641" x="3017838" y="5715000"/>
          <p14:tracePt t="69658" x="3044825" y="5732463"/>
          <p14:tracePt t="69675" x="3089275" y="5751513"/>
          <p14:tracePt t="69691" x="3116263" y="5768975"/>
          <p14:tracePt t="69708" x="3133725" y="5768975"/>
          <p14:tracePt t="69725" x="3152775" y="5776913"/>
          <p14:tracePt t="69742" x="3170238" y="5776913"/>
          <p14:tracePt t="69775" x="3187700" y="5776913"/>
          <p14:tracePt t="69808" x="3197225" y="5776913"/>
          <p14:tracePt t="69825" x="3205163" y="5776913"/>
          <p14:tracePt t="69855" x="3214688" y="5776913"/>
          <p14:tracePt t="69865" x="3224213" y="5776913"/>
          <p14:tracePt t="69877" x="3232150" y="5776913"/>
          <p14:tracePt t="69896" x="3241675" y="5776913"/>
          <p14:tracePt t="69908" x="3241675" y="5768975"/>
          <p14:tracePt t="69927" x="3251200" y="5768975"/>
          <p14:tracePt t="69969" x="3259138" y="5768975"/>
          <p14:tracePt t="70286" x="3259138" y="5759450"/>
          <p14:tracePt t="70316" x="3259138" y="5751513"/>
          <p14:tracePt t="70329" x="3251200" y="5751513"/>
          <p14:tracePt t="70339" x="3241675" y="5751513"/>
          <p14:tracePt t="70347" x="3232150" y="5741988"/>
          <p14:tracePt t="70366" x="3224213" y="5732463"/>
          <p14:tracePt t="70377" x="3214688" y="5732463"/>
          <p14:tracePt t="70398" x="3197225" y="5732463"/>
          <p14:tracePt t="70408" x="3187700" y="5724525"/>
          <p14:tracePt t="70425" x="3179763" y="5715000"/>
          <p14:tracePt t="70442" x="3108325" y="5715000"/>
          <p14:tracePt t="70458" x="3071813" y="5697538"/>
          <p14:tracePt t="70474" x="3017838" y="5688013"/>
          <p14:tracePt t="70491" x="2982913" y="5680075"/>
          <p14:tracePt t="70508" x="2965450" y="5680075"/>
          <p14:tracePt t="70524" x="2946400" y="5670550"/>
          <p14:tracePt t="70541" x="2928938" y="5661025"/>
          <p14:tracePt t="70558" x="2919413" y="5661025"/>
          <p14:tracePt t="70575" x="2911475" y="5661025"/>
          <p14:tracePt t="70591" x="2901950" y="5653088"/>
          <p14:tracePt t="70724" x="2911475" y="5653088"/>
          <p14:tracePt t="70745" x="2928938" y="5661025"/>
          <p14:tracePt t="70755" x="2938463" y="5670550"/>
          <p14:tracePt t="70765" x="2955925" y="5680075"/>
          <p14:tracePt t="70777" x="2965450" y="5697538"/>
          <p14:tracePt t="70791" x="2982913" y="5697538"/>
          <p14:tracePt t="70808" x="2990850" y="5705475"/>
          <p14:tracePt t="70825" x="3000375" y="5724525"/>
          <p14:tracePt t="70842" x="3036888" y="5759450"/>
          <p14:tracePt t="70858" x="3054350" y="5786438"/>
          <p14:tracePt t="70875" x="3071813" y="5803900"/>
          <p14:tracePt t="70892" x="3089275" y="5822950"/>
          <p14:tracePt t="70908" x="3098800" y="5830888"/>
          <p14:tracePt t="70941" x="3116263" y="5857875"/>
          <p14:tracePt t="70959" x="3160713" y="5884863"/>
          <p14:tracePt t="70974" x="3170238" y="5894388"/>
          <p14:tracePt t="70991" x="3187700" y="5911850"/>
          <p14:tracePt t="71008" x="3197225" y="5911850"/>
          <p14:tracePt t="71024" x="3205163" y="5919788"/>
          <p14:tracePt t="71043" x="3214688" y="5919788"/>
          <p14:tracePt t="71061" x="3224213" y="5919788"/>
          <p14:tracePt t="71082" x="3241675" y="5919788"/>
          <p14:tracePt t="71093" x="3251200" y="5919788"/>
          <p14:tracePt t="71108" x="3259138" y="5919788"/>
          <p14:tracePt t="71124" x="3268663" y="5919788"/>
          <p14:tracePt t="71150" x="3276600" y="59197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624945" y="1219200"/>
            <a:ext cx="394855" cy="1905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26527" y="609600"/>
            <a:ext cx="19812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copulatory</a:t>
            </a:r>
            <a:r>
              <a:rPr lang="en-US" dirty="0">
                <a:solidFill>
                  <a:srgbClr val="0070C0"/>
                </a:solidFill>
              </a:rPr>
              <a:t> (oval) sucker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0400" y="5867400"/>
            <a:ext cx="32004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Leg No. 4  is short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257800" y="4572000"/>
            <a:ext cx="734291" cy="1295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77545" y="706582"/>
            <a:ext cx="13716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caudal processes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705601" y="1378527"/>
            <a:ext cx="1219199" cy="1600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3"/>
    </mc:Choice>
    <mc:Fallback xmlns="">
      <p:transition spd="slow" advTm="59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73" x="3276600" y="5911850"/>
          <p14:tracePt t="5286" x="3276600" y="5902325"/>
          <p14:tracePt t="5296" x="3268663" y="5857875"/>
          <p14:tracePt t="5304" x="3268663" y="5768975"/>
          <p14:tracePt t="5314" x="3268663" y="5661025"/>
          <p14:tracePt t="5331" x="3276600" y="5562600"/>
          <p14:tracePt t="5348" x="3340100" y="5340350"/>
          <p14:tracePt t="5364" x="3544888" y="4983163"/>
          <p14:tracePt t="5381" x="3589338" y="4830763"/>
          <p14:tracePt t="5398" x="3679825" y="4633913"/>
          <p14:tracePt t="5415" x="3714750" y="4562475"/>
          <p14:tracePt t="5431" x="3768725" y="4429125"/>
          <p14:tracePt t="5448" x="3822700" y="4375150"/>
          <p14:tracePt t="5464" x="3840163" y="4367213"/>
          <p14:tracePt t="5481" x="3848100" y="4357688"/>
          <p14:tracePt t="5538" x="3848100" y="4348163"/>
          <p14:tracePt t="5552" x="3857625" y="4340225"/>
          <p14:tracePt t="5569" x="3867150" y="4322763"/>
          <p14:tracePt t="5580" x="3875088" y="4303713"/>
          <p14:tracePt t="5589" x="3938588" y="4268788"/>
          <p14:tracePt t="5600" x="4000500" y="4232275"/>
          <p14:tracePt t="5614" x="4143375" y="4179888"/>
          <p14:tracePt t="5631" x="4589463" y="4027488"/>
          <p14:tracePt t="5648" x="4875213" y="3965575"/>
          <p14:tracePt t="5664" x="5438775" y="3894138"/>
          <p14:tracePt t="5681" x="5803900" y="3894138"/>
          <p14:tracePt t="5698" x="5919788" y="3894138"/>
          <p14:tracePt t="5714" x="6054725" y="3894138"/>
          <p14:tracePt t="5731" x="6081713" y="3894138"/>
          <p14:tracePt t="5747" x="6089650" y="3894138"/>
          <p14:tracePt t="5764" x="6099175" y="3894138"/>
          <p14:tracePt t="5956" x="6099175" y="3884613"/>
          <p14:tracePt t="5969" x="6099175" y="3875088"/>
          <p14:tracePt t="5981" x="6099175" y="3867150"/>
          <p14:tracePt t="5989" x="6099175" y="3840163"/>
          <p14:tracePt t="5998" x="6108700" y="3813175"/>
          <p14:tracePt t="6014" x="6116638" y="3795713"/>
          <p14:tracePt t="6031" x="6143625" y="3714750"/>
          <p14:tracePt t="6048" x="6161088" y="3679825"/>
          <p14:tracePt t="6064" x="6180138" y="3633788"/>
          <p14:tracePt t="6081" x="6180138" y="3625850"/>
          <p14:tracePt t="6111" x="6180138" y="3616325"/>
          <p14:tracePt t="6173" x="6180138" y="3608388"/>
          <p14:tracePt t="6316" x="6180138" y="3598863"/>
          <p14:tracePt t="6377" x="6180138" y="3589338"/>
          <p14:tracePt t="6398" x="6170613" y="3571875"/>
          <p14:tracePt t="6408" x="6161088" y="3536950"/>
          <p14:tracePt t="6421" x="6134100" y="3455988"/>
          <p14:tracePt t="6433" x="6116638" y="3375025"/>
          <p14:tracePt t="6447" x="6089650" y="3276600"/>
          <p14:tracePt t="6464" x="6081713" y="3251200"/>
          <p14:tracePt t="6481" x="6081713" y="3232150"/>
          <p14:tracePt t="6497" x="6072188" y="3214688"/>
          <p14:tracePt t="6559" x="6062663" y="3214688"/>
          <p14:tracePt t="6590" x="6054725" y="3224213"/>
          <p14:tracePt t="6601" x="6054725" y="3232150"/>
          <p14:tracePt t="6611" x="6045200" y="3276600"/>
          <p14:tracePt t="6622" x="6045200" y="3322638"/>
          <p14:tracePt t="6631" x="6027738" y="3394075"/>
          <p14:tracePt t="6647" x="6018213" y="3455988"/>
          <p14:tracePt t="6664" x="6010275" y="3571875"/>
          <p14:tracePt t="6682" x="6010275" y="3643313"/>
          <p14:tracePt t="6697" x="6010275" y="3679825"/>
          <p14:tracePt t="6714" x="6018213" y="3741738"/>
          <p14:tracePt t="6731" x="6018213" y="3768725"/>
          <p14:tracePt t="6747" x="6054725" y="3830638"/>
          <p14:tracePt t="6764" x="6116638" y="3938588"/>
          <p14:tracePt t="6781" x="6126163" y="3965575"/>
          <p14:tracePt t="6797" x="6161088" y="4010025"/>
          <p14:tracePt t="6814" x="6170613" y="4027488"/>
          <p14:tracePt t="6831" x="6180138" y="4044950"/>
          <p14:tracePt t="6907" x="6180138" y="4037013"/>
          <p14:tracePt t="6918" x="6180138" y="4017963"/>
          <p14:tracePt t="6927" x="6188075" y="3965575"/>
          <p14:tracePt t="6937" x="6188075" y="3884613"/>
          <p14:tracePt t="6948" x="6188075" y="3813175"/>
          <p14:tracePt t="6964" x="6188075" y="3741738"/>
          <p14:tracePt t="6980" x="6188075" y="3643313"/>
          <p14:tracePt t="6998" x="6170613" y="3527425"/>
          <p14:tracePt t="7031" x="6143625" y="3411538"/>
          <p14:tracePt t="7047" x="6134100" y="3384550"/>
          <p14:tracePt t="7064" x="6126163" y="3367088"/>
          <p14:tracePt t="7080" x="6126163" y="3357563"/>
          <p14:tracePt t="7114" x="6116638" y="3357563"/>
          <p14:tracePt t="7143" x="6108700" y="3357563"/>
          <p14:tracePt t="7155" x="6108700" y="3367088"/>
          <p14:tracePt t="7164" x="6099175" y="3384550"/>
          <p14:tracePt t="7181" x="6099175" y="3411538"/>
          <p14:tracePt t="7198" x="6089650" y="3465513"/>
          <p14:tracePt t="7214" x="6072188" y="3500438"/>
          <p14:tracePt t="7231" x="6072188" y="3509963"/>
          <p14:tracePt t="7247" x="6062663" y="3527425"/>
          <p14:tracePt t="7264" x="6062663" y="3544888"/>
          <p14:tracePt t="7280" x="6062663" y="3589338"/>
          <p14:tracePt t="7297" x="6062663" y="3625850"/>
          <p14:tracePt t="7314" x="6062663" y="3643313"/>
          <p14:tracePt t="7330" x="6062663" y="3660775"/>
          <p14:tracePt t="7347" x="6062663" y="3679825"/>
          <p14:tracePt t="7364" x="6062663" y="3687763"/>
          <p14:tracePt t="7380" x="6081713" y="3697288"/>
          <p14:tracePt t="7397" x="6089650" y="3705225"/>
          <p14:tracePt t="7414" x="6108700" y="3705225"/>
          <p14:tracePt t="7430" x="6134100" y="3697288"/>
          <p14:tracePt t="7448" x="6161088" y="3643313"/>
          <p14:tracePt t="7464" x="6170613" y="3589338"/>
          <p14:tracePt t="7480" x="6180138" y="3509963"/>
          <p14:tracePt t="7497" x="6180138" y="3465513"/>
          <p14:tracePt t="7514" x="6180138" y="3384550"/>
          <p14:tracePt t="7530" x="6161088" y="3259138"/>
          <p14:tracePt t="7548" x="6153150" y="3214688"/>
          <p14:tracePt t="7564" x="6108700" y="3143250"/>
          <p14:tracePt t="7581" x="6089650" y="3133725"/>
          <p14:tracePt t="7598" x="6045200" y="3108325"/>
          <p14:tracePt t="7614" x="6010275" y="3098800"/>
          <p14:tracePt t="7631" x="6000750" y="3098800"/>
          <p14:tracePt t="7648" x="5973763" y="3108325"/>
          <p14:tracePt t="7666" x="5946775" y="3125788"/>
          <p14:tracePt t="7681" x="5938838" y="3133725"/>
          <p14:tracePt t="7698" x="5911850" y="3197225"/>
          <p14:tracePt t="7714" x="5911850" y="3224213"/>
          <p14:tracePt t="7731" x="5911850" y="3303588"/>
          <p14:tracePt t="7747" x="5911850" y="3394075"/>
          <p14:tracePt t="7764" x="5919788" y="3473450"/>
          <p14:tracePt t="7781" x="5929313" y="3500438"/>
          <p14:tracePt t="7797" x="5938838" y="3527425"/>
          <p14:tracePt t="7814" x="5938838" y="3536950"/>
          <p14:tracePt t="7830" x="5938838" y="3544888"/>
          <p14:tracePt t="7847" x="5956300" y="3554413"/>
          <p14:tracePt t="7865" x="5965825" y="3554413"/>
          <p14:tracePt t="7881" x="6000750" y="3562350"/>
          <p14:tracePt t="7898" x="6010275" y="3562350"/>
          <p14:tracePt t="7914" x="6018213" y="3562350"/>
          <p14:tracePt t="7931" x="6054725" y="3562350"/>
          <p14:tracePt t="7947" x="6089650" y="3536950"/>
          <p14:tracePt t="7964" x="6134100" y="3446463"/>
          <p14:tracePt t="7981" x="6153150" y="3340100"/>
          <p14:tracePt t="7997" x="6153150" y="3295650"/>
          <p14:tracePt t="8014" x="6153150" y="3224213"/>
          <p14:tracePt t="8030" x="6116638" y="3179763"/>
          <p14:tracePt t="8047" x="6089650" y="3143250"/>
          <p14:tracePt t="8064" x="6018213" y="3116263"/>
          <p14:tracePt t="8081" x="6000750" y="3116263"/>
          <p14:tracePt t="8097" x="5973763" y="3116263"/>
          <p14:tracePt t="8114" x="5956300" y="3116263"/>
          <p14:tracePt t="8131" x="5946775" y="3116263"/>
          <p14:tracePt t="8147" x="5929313" y="3143250"/>
          <p14:tracePt t="8165" x="5919788" y="3224213"/>
          <p14:tracePt t="8181" x="5919788" y="3295650"/>
          <p14:tracePt t="8197" x="5929313" y="3465513"/>
          <p14:tracePt t="8214" x="5938838" y="3536950"/>
          <p14:tracePt t="8231" x="5973763" y="3679825"/>
          <p14:tracePt t="8247" x="6045200" y="3803650"/>
          <p14:tracePt t="8264" x="6081713" y="3848100"/>
          <p14:tracePt t="8281" x="6170613" y="3929063"/>
          <p14:tracePt t="8297" x="6251575" y="3965575"/>
          <p14:tracePt t="8314" x="6269038" y="3973513"/>
          <p14:tracePt t="8331" x="6286500" y="3983038"/>
          <p14:tracePt t="8347" x="6296025" y="3983038"/>
          <p14:tracePt t="8364" x="6313488" y="3973513"/>
          <p14:tracePt t="8380" x="6357938" y="3938588"/>
          <p14:tracePt t="8397" x="6367463" y="3894138"/>
          <p14:tracePt t="8414" x="6419850" y="3759200"/>
          <p14:tracePt t="8430" x="6456363" y="3625850"/>
          <p14:tracePt t="8447" x="6456363" y="3562350"/>
          <p14:tracePt t="8464" x="6456363" y="3465513"/>
          <p14:tracePt t="8480" x="6384925" y="3340100"/>
          <p14:tracePt t="8497" x="6313488" y="3276600"/>
          <p14:tracePt t="8514" x="6170613" y="3224213"/>
          <p14:tracePt t="8531" x="6099175" y="3205163"/>
          <p14:tracePt t="8547" x="5991225" y="3205163"/>
          <p14:tracePt t="8564" x="5929313" y="3205163"/>
          <p14:tracePt t="8580" x="5919788" y="3205163"/>
          <p14:tracePt t="8584" x="5911850" y="3214688"/>
          <p14:tracePt t="8597" x="5894388" y="3224213"/>
          <p14:tracePt t="8614" x="5894388" y="3232150"/>
          <p14:tracePt t="8630" x="5884863" y="3232150"/>
          <p14:tracePt t="8647" x="5875338" y="3268663"/>
          <p14:tracePt t="8664" x="5875338" y="3303588"/>
          <p14:tracePt t="8680" x="5875338" y="3357563"/>
          <p14:tracePt t="8697" x="5875338" y="3419475"/>
          <p14:tracePt t="8714" x="5875338" y="3438525"/>
          <p14:tracePt t="8730" x="5884863" y="3490913"/>
          <p14:tracePt t="8747" x="5929313" y="3571875"/>
          <p14:tracePt t="8764" x="5973763" y="3625850"/>
          <p14:tracePt t="8780" x="6062663" y="3741738"/>
          <p14:tracePt t="8797" x="6180138" y="3803650"/>
          <p14:tracePt t="8813" x="6215063" y="3813175"/>
          <p14:tracePt t="8830" x="6269038" y="3813175"/>
          <p14:tracePt t="8847" x="6286500" y="3813175"/>
          <p14:tracePt t="8864" x="6313488" y="3786188"/>
          <p14:tracePt t="8880" x="6330950" y="3759200"/>
          <p14:tracePt t="8897" x="6330950" y="3741738"/>
          <p14:tracePt t="8913" x="6330950" y="3687763"/>
          <p14:tracePt t="8930" x="6330950" y="3581400"/>
          <p14:tracePt t="8947" x="6323013" y="3536950"/>
          <p14:tracePt t="8963" x="6296025" y="3509963"/>
          <p14:tracePt t="8981" x="6224588" y="3438525"/>
          <p14:tracePt t="8997" x="6170613" y="3411538"/>
          <p14:tracePt t="9013" x="6062663" y="3375025"/>
          <p14:tracePt t="9030" x="6027738" y="3375025"/>
          <p14:tracePt t="9047" x="5973763" y="3375025"/>
          <p14:tracePt t="9063" x="5938838" y="3375025"/>
          <p14:tracePt t="9080" x="5929313" y="3375025"/>
          <p14:tracePt t="9097" x="5919788" y="3375025"/>
          <p14:tracePt t="9116" x="5911850" y="3375025"/>
          <p14:tracePt t="9135" x="5911850" y="3384550"/>
          <p14:tracePt t="9147" x="5902325" y="3402013"/>
          <p14:tracePt t="9164" x="5894388" y="3429000"/>
          <p14:tracePt t="9182" x="5894388" y="3446463"/>
          <p14:tracePt t="9198" x="5894388" y="3482975"/>
          <p14:tracePt t="9214" x="5894388" y="3490913"/>
          <p14:tracePt t="9230" x="5894388" y="3527425"/>
          <p14:tracePt t="9247" x="5894388" y="3562350"/>
          <p14:tracePt t="9264" x="5894388" y="3581400"/>
          <p14:tracePt t="9282" x="5894388" y="3608388"/>
          <p14:tracePt t="9298" x="5894388" y="3616325"/>
          <p14:tracePt t="9314" x="5902325" y="3625850"/>
          <p14:tracePt t="9330" x="5911850" y="3633788"/>
          <p14:tracePt t="9364" x="5911850" y="3643313"/>
          <p14:tracePt t="9790" x="5919788" y="3643313"/>
          <p14:tracePt t="10209" x="5857875" y="3581400"/>
          <p14:tracePt t="10219" x="5803900" y="3490913"/>
          <p14:tracePt t="10230" x="5705475" y="3357563"/>
          <p14:tracePt t="10247" x="5581650" y="3268663"/>
          <p14:tracePt t="10264" x="5429250" y="3108325"/>
          <p14:tracePt t="10280" x="5205413" y="2911475"/>
          <p14:tracePt t="10296" x="5054600" y="2813050"/>
          <p14:tracePt t="10313" x="4598988" y="2411413"/>
          <p14:tracePt t="10331" x="4322763" y="2295525"/>
          <p14:tracePt t="10347" x="3919538" y="2214563"/>
          <p14:tracePt t="10363" x="3562350" y="2241550"/>
          <p14:tracePt t="10380" x="3375025" y="2276475"/>
          <p14:tracePt t="10397" x="3071813" y="2366963"/>
          <p14:tracePt t="10413" x="2660650" y="2562225"/>
          <p14:tracePt t="10430" x="2455863" y="2643188"/>
          <p14:tracePt t="10447" x="2241550" y="2795588"/>
          <p14:tracePt t="10463" x="2116138" y="2894013"/>
          <p14:tracePt t="10480" x="2081213" y="2938463"/>
          <p14:tracePt t="10497" x="2017713" y="3000375"/>
          <p14:tracePt t="10514" x="1990725" y="3036888"/>
          <p14:tracePt t="10530" x="1928813" y="3143250"/>
          <p14:tracePt t="10547" x="1884363" y="3286125"/>
          <p14:tracePt t="10563" x="1847850" y="3375025"/>
          <p14:tracePt t="10580" x="1822450" y="3544888"/>
          <p14:tracePt t="10597" x="1812925" y="3751263"/>
          <p14:tracePt t="10613" x="1812925" y="3857625"/>
          <p14:tracePt t="10630" x="1830388" y="4027488"/>
          <p14:tracePt t="10647" x="1901825" y="4179888"/>
          <p14:tracePt t="10663" x="1982788" y="4268788"/>
          <p14:tracePt t="10680" x="2259013" y="4483100"/>
          <p14:tracePt t="10697" x="2536825" y="4608513"/>
          <p14:tracePt t="10713" x="3089275" y="4741863"/>
          <p14:tracePt t="10730" x="3581400" y="4813300"/>
          <p14:tracePt t="10747" x="3848100" y="4822825"/>
          <p14:tracePt t="10763" x="4340225" y="4840288"/>
          <p14:tracePt t="10780" x="4803775" y="4840288"/>
          <p14:tracePt t="10797" x="5045075" y="4840288"/>
          <p14:tracePt t="10813" x="5732463" y="4813300"/>
          <p14:tracePt t="10830" x="6072188" y="4732338"/>
          <p14:tracePt t="10847" x="6742113" y="4438650"/>
          <p14:tracePt t="10863" x="7205663" y="4037013"/>
          <p14:tracePt t="10880" x="7473950" y="3581400"/>
          <p14:tracePt t="10897" x="7974013" y="2589213"/>
          <p14:tracePt t="10913" x="8367713" y="1741488"/>
          <p14:tracePt t="10930" x="8528050" y="1438275"/>
          <p14:tracePt t="10948" x="8724900" y="847725"/>
          <p14:tracePt t="10963" x="8786813" y="517525"/>
          <p14:tracePt t="10980" x="8813800" y="0"/>
          <p14:tracePt t="10996" x="8537575" y="0"/>
          <p14:tracePt t="11013" x="8242300" y="0"/>
          <p14:tracePt t="11030" x="6884988" y="0"/>
          <p14:tracePt t="11046" x="5214938" y="0"/>
          <p14:tracePt t="11063" x="4348163" y="53975"/>
          <p14:tracePt t="11080" x="2697163" y="366713"/>
          <p14:tracePt t="11097" x="2000250" y="561975"/>
          <p14:tracePt t="11099" x="1295400" y="822325"/>
          <p14:tracePt t="11113" x="679450" y="1143000"/>
          <p14:tracePt t="11273" x="53975" y="4419600"/>
          <p14:tracePt t="11283" x="196850" y="4633913"/>
          <p14:tracePt t="11293" x="411163" y="4848225"/>
          <p14:tracePt t="11305" x="571500" y="4991100"/>
          <p14:tracePt t="11314" x="785813" y="5153025"/>
          <p14:tracePt t="11330" x="1017588" y="5259388"/>
          <p14:tracePt t="11346" x="1670050" y="5429250"/>
          <p14:tracePt t="11363" x="2339975" y="5491163"/>
          <p14:tracePt t="11380" x="2660650" y="5491163"/>
          <p14:tracePt t="11397" x="3340100" y="5483225"/>
          <p14:tracePt t="11413" x="3714750" y="5456238"/>
          <p14:tracePt t="11430" x="4446588" y="5303838"/>
          <p14:tracePt t="11447" x="4983163" y="5160963"/>
          <p14:tracePt t="11463" x="5108575" y="5072063"/>
          <p14:tracePt t="11480" x="5303838" y="4902200"/>
          <p14:tracePt t="14553" x="5295900" y="4884738"/>
          <p14:tracePt t="14564" x="5251450" y="4830763"/>
          <p14:tracePt t="14574" x="5224463" y="4813300"/>
          <p14:tracePt t="14584" x="5197475" y="4795838"/>
          <p14:tracePt t="14597" x="5133975" y="4786313"/>
          <p14:tracePt t="14613" x="5018088" y="4786313"/>
          <p14:tracePt t="14629" x="4803775" y="4786313"/>
          <p14:tracePt t="14646" x="4402138" y="4759325"/>
          <p14:tracePt t="14662" x="4044950" y="4679950"/>
          <p14:tracePt t="14679" x="3527425" y="4510088"/>
          <p14:tracePt t="14696" x="3170238" y="4375150"/>
          <p14:tracePt t="14713" x="3071813" y="4303713"/>
          <p14:tracePt t="14730" x="2874963" y="4205288"/>
          <p14:tracePt t="14746" x="2803525" y="4160838"/>
          <p14:tracePt t="14763" x="2795588" y="4160838"/>
          <p14:tracePt t="14779" x="2786063" y="4160838"/>
          <p14:tracePt t="14797" x="2786063" y="4152900"/>
          <p14:tracePt t="14851" x="2786063" y="4133850"/>
          <p14:tracePt t="14862" x="2741613" y="4108450"/>
          <p14:tracePt t="14871" x="2660650" y="4071938"/>
          <p14:tracePt t="14880" x="2598738" y="4027488"/>
          <p14:tracePt t="14896" x="2544763" y="3990975"/>
          <p14:tracePt t="14914" x="2473325" y="3919538"/>
          <p14:tracePt t="14930" x="2419350" y="3822700"/>
          <p14:tracePt t="14946" x="2374900" y="3759200"/>
          <p14:tracePt t="14963" x="2295525" y="3608388"/>
          <p14:tracePt t="14979" x="2224088" y="3536950"/>
          <p14:tracePt t="14997" x="2160588" y="3482975"/>
          <p14:tracePt t="15013" x="2152650" y="3473450"/>
          <p14:tracePt t="15046" x="2143125" y="3473450"/>
          <p14:tracePt t="15117" x="2152650" y="3473450"/>
          <p14:tracePt t="15156" x="2160588" y="3465513"/>
          <p14:tracePt t="15179" x="2170113" y="3465513"/>
          <p14:tracePt t="15186" x="2170113" y="3455988"/>
          <p14:tracePt t="15197" x="2179638" y="3455988"/>
          <p14:tracePt t="15871" x="2179638" y="3446463"/>
          <p14:tracePt t="15882" x="2179638" y="3429000"/>
          <p14:tracePt t="15892" x="2179638" y="3384550"/>
          <p14:tracePt t="15901" x="2197100" y="3295650"/>
          <p14:tracePt t="15912" x="2224088" y="3197225"/>
          <p14:tracePt t="15929" x="2232025" y="3116263"/>
          <p14:tracePt t="15945" x="2276475" y="2973388"/>
          <p14:tracePt t="15962" x="2303463" y="2901950"/>
          <p14:tracePt t="15979" x="2312988" y="2884488"/>
          <p14:tracePt t="15996" x="2339975" y="2857500"/>
          <p14:tracePt t="16013" x="2339975" y="2840038"/>
          <p14:tracePt t="16029" x="2357438" y="2813050"/>
          <p14:tracePt t="16045" x="2366963" y="2813050"/>
          <p14:tracePt t="16167" x="2374900" y="2803525"/>
          <p14:tracePt t="16385" x="2374900" y="2795588"/>
          <p14:tracePt t="16393" x="2384425" y="2795588"/>
          <p14:tracePt t="16403" x="2393950" y="2795588"/>
          <p14:tracePt t="16425" x="2411413" y="2795588"/>
          <p14:tracePt t="16436" x="2419350" y="2776538"/>
          <p14:tracePt t="16446" x="2438400" y="2751138"/>
          <p14:tracePt t="16462" x="2482850" y="2697163"/>
          <p14:tracePt t="16479" x="2581275" y="2581275"/>
          <p14:tracePt t="16495" x="2697163" y="2455863"/>
          <p14:tracePt t="16512" x="2751138" y="2401888"/>
          <p14:tracePt t="16528" x="2840038" y="2339975"/>
          <p14:tracePt t="16545" x="2884488" y="2303463"/>
          <p14:tracePt t="16562" x="2901950" y="2295525"/>
          <p14:tracePt t="16579" x="2919413" y="2268538"/>
          <p14:tracePt t="16595" x="2928938" y="2268538"/>
          <p14:tracePt t="16612" x="2938463" y="2268538"/>
          <p14:tracePt t="16628" x="2938463" y="2259013"/>
          <p14:tracePt t="16662" x="2955925" y="2241550"/>
          <p14:tracePt t="16678" x="2965450" y="2232025"/>
          <p14:tracePt t="16695" x="2982913" y="2224088"/>
          <p14:tracePt t="16712" x="3009900" y="2205038"/>
          <p14:tracePt t="16728" x="3036888" y="2197100"/>
          <p14:tracePt t="16745" x="3054350" y="2179638"/>
          <p14:tracePt t="16762" x="3081338" y="2160588"/>
          <p14:tracePt t="16778" x="3081338" y="2152650"/>
          <p14:tracePt t="16796" x="3098800" y="2133600"/>
          <p14:tracePt t="16812" x="3116263" y="2116138"/>
          <p14:tracePt t="16829" x="3116263" y="2098675"/>
          <p14:tracePt t="16845" x="3152775" y="2062163"/>
          <p14:tracePt t="16862" x="3170238" y="2027238"/>
          <p14:tracePt t="16879" x="3179763" y="2017713"/>
          <p14:tracePt t="16896" x="3187700" y="2000250"/>
          <p14:tracePt t="16912" x="3187700" y="1990725"/>
          <p14:tracePt t="16944" x="3187700" y="1982788"/>
          <p14:tracePt t="17005" x="3187700" y="1973263"/>
          <p14:tracePt t="17026" x="3187700" y="1965325"/>
          <p14:tracePt t="17118" x="3197225" y="1965325"/>
          <p14:tracePt t="17128" x="3224213" y="1965325"/>
          <p14:tracePt t="17140" x="3286125" y="1965325"/>
          <p14:tracePt t="17149" x="3375025" y="1965325"/>
          <p14:tracePt t="17162" x="3509963" y="1965325"/>
          <p14:tracePt t="17179" x="3946525" y="1965325"/>
          <p14:tracePt t="17195" x="4187825" y="1982788"/>
          <p14:tracePt t="17212" x="4562475" y="1990725"/>
          <p14:tracePt t="17229" x="4741863" y="2009775"/>
          <p14:tracePt t="17245" x="4946650" y="2017713"/>
          <p14:tracePt t="17262" x="5081588" y="2027238"/>
          <p14:tracePt t="17279" x="5116513" y="2027238"/>
          <p14:tracePt t="17295" x="5153025" y="2027238"/>
          <p14:tracePt t="17312" x="5170488" y="2027238"/>
          <p14:tracePt t="17507" x="5197475" y="2036763"/>
          <p14:tracePt t="17517" x="5251450" y="2062163"/>
          <p14:tracePt t="17528" x="5330825" y="2089150"/>
          <p14:tracePt t="17545" x="5456238" y="2108200"/>
          <p14:tracePt t="17561" x="5732463" y="2143125"/>
          <p14:tracePt t="17578" x="5867400" y="2143125"/>
          <p14:tracePt t="17595" x="5875338" y="2143125"/>
          <p14:tracePt t="17611" x="5884863" y="2143125"/>
          <p14:tracePt t="17628" x="5848350" y="2143125"/>
          <p14:tracePt t="17645" x="5670550" y="2170113"/>
          <p14:tracePt t="17662" x="4973638" y="2251075"/>
          <p14:tracePt t="17678" x="4125913" y="2374900"/>
          <p14:tracePt t="17695" x="3822700" y="2419350"/>
          <p14:tracePt t="17712" x="3446463" y="2473325"/>
          <p14:tracePt t="17728" x="3340100" y="2500313"/>
          <p14:tracePt t="17745" x="3197225" y="2544763"/>
          <p14:tracePt t="17761" x="3143250" y="2554288"/>
          <p14:tracePt t="17778" x="3071813" y="2581275"/>
          <p14:tracePt t="17795" x="2973388" y="2616200"/>
          <p14:tracePt t="17811" x="2874963" y="2652713"/>
          <p14:tracePt t="17828" x="2840038" y="2679700"/>
          <p14:tracePt t="17845" x="2724150" y="2705100"/>
          <p14:tracePt t="17862" x="2670175" y="2724150"/>
          <p14:tracePt t="17878" x="2554288" y="2751138"/>
          <p14:tracePt t="17895" x="2438400" y="2759075"/>
          <p14:tracePt t="17911" x="2384425" y="2768600"/>
          <p14:tracePt t="17928" x="2303463" y="2768600"/>
          <p14:tracePt t="17945" x="2259013" y="2768600"/>
          <p14:tracePt t="17961" x="2232025" y="2768600"/>
          <p14:tracePt t="17978" x="2224088" y="2759075"/>
          <p14:tracePt t="18049" x="2224088" y="2751138"/>
          <p14:tracePt t="18079" x="2232025" y="2751138"/>
          <p14:tracePt t="18110" x="2251075" y="2751138"/>
          <p14:tracePt t="18149" x="2259013" y="2751138"/>
          <p14:tracePt t="18180" x="2268538" y="2751138"/>
          <p14:tracePt t="18201" x="2268538" y="2741613"/>
          <p14:tracePt t="18210" x="2276475" y="2741613"/>
          <p14:tracePt t="18231" x="2286000" y="2741613"/>
          <p14:tracePt t="18275" x="2295525" y="2741613"/>
          <p14:tracePt t="18356" x="2303463" y="2741613"/>
          <p14:tracePt t="18416" x="2312988" y="2741613"/>
          <p14:tracePt t="18917" x="2312988" y="2732088"/>
          <p14:tracePt t="18928" x="2312988" y="2724150"/>
          <p14:tracePt t="18937" x="2330450" y="2705100"/>
          <p14:tracePt t="18949" x="2384425" y="2660650"/>
          <p14:tracePt t="18963" x="2438400" y="2608263"/>
          <p14:tracePt t="18978" x="2643188" y="2428875"/>
          <p14:tracePt t="18995" x="2776538" y="2286000"/>
          <p14:tracePt t="19012" x="3081338" y="1990725"/>
          <p14:tracePt t="19028" x="3295650" y="1795463"/>
          <p14:tracePt t="19045" x="3375025" y="1751013"/>
          <p14:tracePt t="19062" x="3446463" y="1697038"/>
          <p14:tracePt t="19078" x="3465513" y="1687513"/>
          <p14:tracePt t="19095" x="3482975" y="1687513"/>
          <p14:tracePt t="19397" x="3500438" y="1687513"/>
          <p14:tracePt t="19408" x="3554413" y="1687513"/>
          <p14:tracePt t="19421" x="3643313" y="1687513"/>
          <p14:tracePt t="19430" x="3768725" y="1697038"/>
          <p14:tracePt t="19445" x="3956050" y="1704975"/>
          <p14:tracePt t="19461" x="4608513" y="1785938"/>
          <p14:tracePt t="19478" x="5438775" y="1938338"/>
          <p14:tracePt t="19495" x="5751513" y="2017713"/>
          <p14:tracePt t="19511" x="6143625" y="2081213"/>
          <p14:tracePt t="19528" x="6251575" y="2108200"/>
          <p14:tracePt t="19545" x="6367463" y="2143125"/>
          <p14:tracePt t="19561" x="6429375" y="2170113"/>
          <p14:tracePt t="19578" x="6456363" y="2170113"/>
          <p14:tracePt t="19595" x="6500813" y="2179638"/>
          <p14:tracePt t="19611" x="6527800" y="2187575"/>
          <p14:tracePt t="19628" x="6527800" y="2197100"/>
          <p14:tracePt t="19631" x="6537325" y="2205038"/>
          <p14:tracePt t="19645" x="6545263" y="2205038"/>
          <p14:tracePt t="19661" x="6554788" y="2214563"/>
          <p14:tracePt t="19678" x="6554788" y="2224088"/>
          <p14:tracePt t="19702" x="6554788" y="2232025"/>
          <p14:tracePt t="19717" x="6572250" y="2259013"/>
          <p14:tracePt t="19729" x="6599238" y="2303463"/>
          <p14:tracePt t="19745" x="6661150" y="2455863"/>
          <p14:tracePt t="19762" x="6697663" y="2509838"/>
          <p14:tracePt t="19778" x="6732588" y="2554288"/>
          <p14:tracePt t="19795" x="6742113" y="2562225"/>
          <p14:tracePt t="19811" x="6742113" y="2571750"/>
          <p14:tracePt t="19982" x="6742113" y="2562225"/>
          <p14:tracePt t="19992" x="6742113" y="2554288"/>
          <p14:tracePt t="20010" x="6742113" y="2544763"/>
          <p14:tracePt t="20031" x="6742113" y="2536825"/>
          <p14:tracePt t="20060" x="6742113" y="2527300"/>
          <p14:tracePt t="20071" x="6742113" y="2517775"/>
          <p14:tracePt t="20081" x="6742113" y="2509838"/>
          <p14:tracePt t="20102" x="6742113" y="2500313"/>
          <p14:tracePt t="20112" x="6742113" y="2490788"/>
          <p14:tracePt t="20132" x="6742113" y="2482850"/>
          <p14:tracePt t="20153" x="6742113" y="2473325"/>
          <p14:tracePt t="20173" x="6742113" y="2465388"/>
          <p14:tracePt t="20183" x="6742113" y="2455863"/>
          <p14:tracePt t="20203" x="6742113" y="2446338"/>
          <p14:tracePt t="20224" x="6742113" y="2438400"/>
          <p14:tracePt t="20285" x="6742113" y="2428875"/>
          <p14:tracePt t="20494" x="6732588" y="2428875"/>
          <p14:tracePt t="20501" x="6724650" y="2428875"/>
          <p14:tracePt t="20511" x="6715125" y="2428875"/>
          <p14:tracePt t="20528" x="6688138" y="2446338"/>
          <p14:tracePt t="20545" x="6643688" y="2473325"/>
          <p14:tracePt t="20561" x="6562725" y="2517775"/>
          <p14:tracePt t="20578" x="6537325" y="2536825"/>
          <p14:tracePt t="20595" x="6483350" y="2571750"/>
          <p14:tracePt t="20612" x="6419850" y="2608263"/>
          <p14:tracePt t="20628" x="6394450" y="2633663"/>
          <p14:tracePt t="20645" x="6357938" y="2652713"/>
          <p14:tracePt t="20662" x="6340475" y="2660650"/>
          <p14:tracePt t="20679" x="6330950" y="2670175"/>
          <p14:tracePt t="20694" x="6323013" y="2670175"/>
          <p14:tracePt t="20711" x="6323013" y="2679700"/>
          <p14:tracePt t="20728" x="6323013" y="2687638"/>
          <p14:tracePt t="20765" x="6313488" y="2697163"/>
          <p14:tracePt t="20775" x="6296025" y="2714625"/>
          <p14:tracePt t="20787" x="6286500" y="2732088"/>
          <p14:tracePt t="20798" x="6269038" y="2751138"/>
          <p14:tracePt t="20812" x="6259513" y="2776538"/>
          <p14:tracePt t="20828" x="6232525" y="2795588"/>
          <p14:tracePt t="20845" x="6224588" y="2803525"/>
          <p14:tracePt t="20861" x="6215063" y="2813050"/>
          <p14:tracePt t="20878" x="6205538" y="2813050"/>
          <p14:tracePt t="20894" x="6205538" y="2822575"/>
          <p14:tracePt t="21114" x="6205538" y="2813050"/>
          <p14:tracePt t="21135" x="6205538" y="2803525"/>
          <p14:tracePt t="21176" x="6205538" y="2795588"/>
          <p14:tracePt t="21206" x="6205538" y="2786063"/>
          <p14:tracePt t="21258" x="6205538" y="2776538"/>
          <p14:tracePt t="21279" x="6205538" y="2768600"/>
          <p14:tracePt t="21423" x="6215063" y="2768600"/>
          <p14:tracePt t="21983" x="6215063" y="2776538"/>
          <p14:tracePt t="21994" x="6215063" y="2795588"/>
          <p14:tracePt t="22004" x="6215063" y="2813050"/>
          <p14:tracePt t="22013" x="6215063" y="2830513"/>
          <p14:tracePt t="22028" x="6215063" y="2857500"/>
          <p14:tracePt t="22044" x="6215063" y="2965450"/>
          <p14:tracePt t="22061" x="6205538" y="3062288"/>
          <p14:tracePt t="22077" x="6116638" y="3490913"/>
          <p14:tracePt t="22094" x="6054725" y="3894138"/>
          <p14:tracePt t="22111" x="6037263" y="4071938"/>
          <p14:tracePt t="22127" x="5991225" y="4313238"/>
          <p14:tracePt t="22144" x="5973763" y="4411663"/>
          <p14:tracePt t="22147" x="5965825" y="4483100"/>
          <p14:tracePt t="22161" x="5946775" y="4545013"/>
          <p14:tracePt t="22177" x="5938838" y="4616450"/>
          <p14:tracePt t="22194" x="5938838" y="4633913"/>
          <p14:tracePt t="22211" x="5929313" y="4652963"/>
          <p14:tracePt t="22227" x="5919788" y="4660900"/>
          <p14:tracePt t="22289" x="5919788" y="4679950"/>
          <p14:tracePt t="22300" x="5919788" y="4697413"/>
          <p14:tracePt t="22311" x="5902325" y="4724400"/>
          <p14:tracePt t="22327" x="5875338" y="4751388"/>
          <p14:tracePt t="22344" x="5857875" y="4813300"/>
          <p14:tracePt t="22361" x="5848350" y="4822825"/>
          <p14:tracePt t="22377" x="5848350" y="4830763"/>
          <p14:tracePt t="22422" x="5848350" y="4822825"/>
          <p14:tracePt t="22431" x="5848350" y="4813300"/>
          <p14:tracePt t="22444" x="5848350" y="4803775"/>
          <p14:tracePt t="22461" x="5848350" y="4786313"/>
          <p14:tracePt t="22477" x="5848350" y="4768850"/>
          <p14:tracePt t="22494" x="5848350" y="4759325"/>
          <p14:tracePt t="22511" x="5848350" y="4751388"/>
          <p14:tracePt t="22527" x="5848350" y="4741863"/>
          <p14:tracePt t="22544" x="5848350" y="4732338"/>
          <p14:tracePt t="22561" x="5848350" y="4724400"/>
          <p14:tracePt t="22577" x="5848350" y="4714875"/>
          <p14:tracePt t="22611" x="5848350" y="4705350"/>
          <p14:tracePt t="22656" x="5848350" y="4697413"/>
          <p14:tracePt t="22679" x="5848350" y="4687888"/>
          <p14:tracePt t="22739" x="5848350" y="4679950"/>
          <p14:tracePt t="22882" x="5848350" y="4670425"/>
          <p14:tracePt t="23036" x="5857875" y="4670425"/>
          <p14:tracePt t="23086" x="5857875" y="4660900"/>
          <p14:tracePt t="23119" x="5867400" y="4652963"/>
          <p14:tracePt t="23138" x="5875338" y="4652963"/>
          <p14:tracePt t="23158" x="5875338" y="4643438"/>
          <p14:tracePt t="23220" x="5884863" y="4643438"/>
          <p14:tracePt t="23252" x="5884863" y="4633913"/>
          <p14:tracePt t="23302" x="5884863" y="4625975"/>
          <p14:tracePt t="23332" x="5884863" y="4616450"/>
          <p14:tracePt t="23373" x="5894388" y="4616450"/>
          <p14:tracePt t="23384" x="5894388" y="4608513"/>
          <p14:tracePt t="23445" x="5894388" y="4598988"/>
          <p14:tracePt t="23589" x="5884863" y="4598988"/>
          <p14:tracePt t="23598" x="5867400" y="4589463"/>
          <p14:tracePt t="23608" x="5830888" y="4581525"/>
          <p14:tracePt t="23625" x="5776913" y="4545013"/>
          <p14:tracePt t="23633" x="5732463" y="4518025"/>
          <p14:tracePt t="23644" x="5705475" y="4500563"/>
          <p14:tracePt t="23660" x="5670550" y="4483100"/>
          <p14:tracePt t="23678" x="5653088" y="4483100"/>
          <p14:tracePt t="23781" x="5661025" y="4483100"/>
          <p14:tracePt t="23822" x="5680075" y="4483100"/>
          <p14:tracePt t="23832" x="5688013" y="4491038"/>
          <p14:tracePt t="23843" x="5705475" y="4491038"/>
          <p14:tracePt t="23852" x="5732463" y="4500563"/>
          <p14:tracePt t="23863" x="5776913" y="4510088"/>
          <p14:tracePt t="23877" x="5822950" y="4510088"/>
          <p14:tracePt t="23894" x="5875338" y="4518025"/>
          <p14:tracePt t="23910" x="5894388" y="4527550"/>
          <p14:tracePt t="23927" x="5919788" y="4527550"/>
          <p14:tracePt t="23943" x="5929313" y="4527550"/>
          <p14:tracePt t="23978" x="5938838" y="4527550"/>
          <p14:tracePt t="23994" x="5946775" y="4527550"/>
          <p14:tracePt t="24059" x="5946775" y="4537075"/>
          <p14:tracePt t="24264" x="5946775" y="4527550"/>
          <p14:tracePt t="24272" x="5965825" y="4518025"/>
          <p14:tracePt t="24284" x="5983288" y="4500563"/>
          <p14:tracePt t="24293" x="6010275" y="4456113"/>
          <p14:tracePt t="24310" x="6045200" y="4402138"/>
          <p14:tracePt t="24327" x="6126163" y="4276725"/>
          <p14:tracePt t="24344" x="6205538" y="4187825"/>
          <p14:tracePt t="24360" x="6251575" y="4152900"/>
          <p14:tracePt t="24377" x="6348413" y="4089400"/>
          <p14:tracePt t="24394" x="6429375" y="4037013"/>
          <p14:tracePt t="24410" x="6483350" y="4027488"/>
          <p14:tracePt t="24427" x="6626225" y="4010025"/>
          <p14:tracePt t="24444" x="6688138" y="4010025"/>
          <p14:tracePt t="24460" x="6769100" y="4010025"/>
          <p14:tracePt t="24477" x="6823075" y="4017963"/>
          <p14:tracePt t="24510" x="6831013" y="4017963"/>
          <p14:tracePt t="24898" x="6831013" y="4010025"/>
          <p14:tracePt t="24907" x="6831013" y="3990975"/>
          <p14:tracePt t="24917" x="6831013" y="3956050"/>
          <p14:tracePt t="24927" x="6831013" y="3902075"/>
          <p14:tracePt t="24943" x="6840538" y="3822700"/>
          <p14:tracePt t="24960" x="6875463" y="3652838"/>
          <p14:tracePt t="24977" x="6956425" y="3419475"/>
          <p14:tracePt t="24993" x="6973888" y="3330575"/>
          <p14:tracePt t="25010" x="7000875" y="3232150"/>
          <p14:tracePt t="25027" x="7010400" y="3197225"/>
          <p14:tracePt t="25043" x="7010400" y="3187700"/>
          <p14:tracePt t="25164" x="7010400" y="3179763"/>
          <p14:tracePt t="25192" x="7010400" y="3160713"/>
          <p14:tracePt t="25203" x="7010400" y="3143250"/>
          <p14:tracePt t="25216" x="6991350" y="3116263"/>
          <p14:tracePt t="25227" x="6991350" y="3089275"/>
          <p14:tracePt t="25244" x="6973888" y="3081338"/>
          <p14:tracePt t="25283" x="6965950" y="3081338"/>
          <p14:tracePt t="25396" x="6965950" y="3098800"/>
          <p14:tracePt t="25407" x="6965950" y="3125788"/>
          <p14:tracePt t="25419" x="6965950" y="3197225"/>
          <p14:tracePt t="25427" x="6956425" y="3259138"/>
          <p14:tracePt t="25443" x="6946900" y="3340100"/>
          <p14:tracePt t="25460" x="6938963" y="3465513"/>
          <p14:tracePt t="25477" x="6938963" y="3544888"/>
          <p14:tracePt t="25494" x="6929438" y="3571875"/>
          <p14:tracePt t="25510" x="6919913" y="3652838"/>
          <p14:tracePt t="25527" x="6919913" y="3697288"/>
          <p14:tracePt t="25544" x="6919913" y="3724275"/>
          <p14:tracePt t="25560" x="6919913" y="3786188"/>
          <p14:tracePt t="25577" x="6929438" y="3830638"/>
          <p14:tracePt t="25593" x="6929438" y="3894138"/>
          <p14:tracePt t="25610" x="6946900" y="3956050"/>
          <p14:tracePt t="25627" x="6946900" y="3973513"/>
          <p14:tracePt t="25643" x="6965950" y="4027488"/>
          <p14:tracePt t="25660" x="6965950" y="4044950"/>
          <p14:tracePt t="25677" x="6965950" y="4062413"/>
          <p14:tracePt t="25693" x="6965950" y="4071938"/>
          <p14:tracePt t="25722" x="6965950" y="4081463"/>
          <p14:tracePt t="25816" x="6965950" y="4062413"/>
          <p14:tracePt t="25826" x="6956425" y="4017963"/>
          <p14:tracePt t="25836" x="6919913" y="3956050"/>
          <p14:tracePt t="25847" x="6884988" y="3848100"/>
          <p14:tracePt t="25860" x="6848475" y="3724275"/>
          <p14:tracePt t="25876" x="6786563" y="3473450"/>
          <p14:tracePt t="25893" x="6777038" y="3384550"/>
          <p14:tracePt t="25910" x="6742113" y="3241675"/>
          <p14:tracePt t="25926" x="6732588" y="3125788"/>
          <p14:tracePt t="25943" x="6724650" y="3089275"/>
          <p14:tracePt t="25960" x="6724650" y="2990850"/>
          <p14:tracePt t="25977" x="6724650" y="2928938"/>
          <p14:tracePt t="25993" x="6724650" y="2901950"/>
          <p14:tracePt t="26010" x="6724650" y="2884488"/>
          <p14:tracePt t="26026" x="6724650" y="2867025"/>
          <p14:tracePt t="26043" x="6724650" y="2857500"/>
          <p14:tracePt t="26388" x="6724650" y="2874963"/>
          <p14:tracePt t="26398" x="6724650" y="2894013"/>
          <p14:tracePt t="26408" x="6724650" y="2938463"/>
          <p14:tracePt t="26419" x="6724650" y="3000375"/>
          <p14:tracePt t="26430" x="6724650" y="3081338"/>
          <p14:tracePt t="26445" x="6724650" y="3179763"/>
          <p14:tracePt t="26460" x="6724650" y="3375025"/>
          <p14:tracePt t="26477" x="6732588" y="3446463"/>
          <p14:tracePt t="26493" x="6751638" y="3581400"/>
          <p14:tracePt t="26510" x="6759575" y="3670300"/>
          <p14:tracePt t="26527" x="6769100" y="3724275"/>
          <p14:tracePt t="26543" x="6769100" y="3759200"/>
          <p14:tracePt t="26560" x="6786563" y="3867150"/>
          <p14:tracePt t="26577" x="6786563" y="3894138"/>
          <p14:tracePt t="26593" x="6786563" y="3956050"/>
          <p14:tracePt t="26610" x="6786563" y="3983038"/>
          <p14:tracePt t="26627" x="6786563" y="4037013"/>
          <p14:tracePt t="26643" x="6786563" y="4054475"/>
          <p14:tracePt t="26660" x="6786563" y="4062413"/>
          <p14:tracePt t="26787" x="6786563" y="4054475"/>
          <p14:tracePt t="26807" x="6786563" y="4037013"/>
          <p14:tracePt t="26817" x="6786563" y="4017963"/>
          <p14:tracePt t="26827" x="6786563" y="3990975"/>
          <p14:tracePt t="26843" x="6786563" y="3938588"/>
          <p14:tracePt t="26860" x="6777038" y="3751263"/>
          <p14:tracePt t="26877" x="6777038" y="3482975"/>
          <p14:tracePt t="26893" x="6777038" y="3367088"/>
          <p14:tracePt t="26910" x="6769100" y="3197225"/>
          <p14:tracePt t="26927" x="6769100" y="3152775"/>
          <p14:tracePt t="26943" x="6769100" y="3116263"/>
          <p14:tracePt t="26960" x="6769100" y="3108325"/>
          <p14:tracePt t="26976" x="6769100" y="3098800"/>
          <p14:tracePt t="26993" x="6769100" y="3089275"/>
          <p14:tracePt t="27041" x="6769100" y="3081338"/>
          <p14:tracePt t="27062" x="6769100" y="3071813"/>
          <p14:tracePt t="27071" x="6769100" y="3062288"/>
          <p14:tracePt t="27081" x="6769100" y="3054350"/>
          <p14:tracePt t="27093" x="6769100" y="3027363"/>
          <p14:tracePt t="27109" x="6769100" y="3009900"/>
          <p14:tracePt t="27126" x="6769100" y="2982913"/>
          <p14:tracePt t="27143" x="6769100" y="2965450"/>
          <p14:tracePt t="27159" x="6769100" y="2955925"/>
          <p14:tracePt t="27254" x="6769100" y="2965450"/>
          <p14:tracePt t="27279" x="6769100" y="2982913"/>
          <p14:tracePt t="27287" x="6769100" y="3017838"/>
          <p14:tracePt t="27297" x="6769100" y="3062288"/>
          <p14:tracePt t="27310" x="6769100" y="3125788"/>
          <p14:tracePt t="27328" x="6751638" y="3241675"/>
          <p14:tracePt t="27343" x="6751638" y="3286125"/>
          <p14:tracePt t="27360" x="6751638" y="3367088"/>
          <p14:tracePt t="27378" x="6751638" y="3429000"/>
          <p14:tracePt t="27393" x="6751638" y="3446463"/>
          <p14:tracePt t="27410" x="6751638" y="3490913"/>
          <p14:tracePt t="27427" x="6751638" y="3527425"/>
          <p14:tracePt t="27444" x="6751638" y="3625850"/>
          <p14:tracePt t="27460" x="6751638" y="3679825"/>
          <p14:tracePt t="27477" x="6751638" y="3697288"/>
          <p14:tracePt t="27493" x="6751638" y="3724275"/>
          <p14:tracePt t="27511" x="6751638" y="3751263"/>
          <p14:tracePt t="27543" x="6751638" y="3776663"/>
          <p14:tracePt t="27562" x="6751638" y="3803650"/>
          <p14:tracePt t="27576" x="6751638" y="3822700"/>
          <p14:tracePt t="27593" x="6751638" y="3830638"/>
          <p14:tracePt t="27610" x="6751638" y="3848100"/>
          <p14:tracePt t="27628" x="6742113" y="3857625"/>
          <p14:tracePt t="27643" x="6742113" y="3867150"/>
          <p14:tracePt t="27660" x="6742113" y="3875088"/>
          <p14:tracePt t="27676" x="6742113" y="3884613"/>
          <p14:tracePt t="27779" x="6732588" y="3884613"/>
          <p14:tracePt t="27788" x="6732588" y="3875088"/>
          <p14:tracePt t="27808" x="6732588" y="3848100"/>
          <p14:tracePt t="27820" x="6732588" y="3813175"/>
          <p14:tracePt t="27830" x="6732588" y="3768725"/>
          <p14:tracePt t="27843" x="6715125" y="3679825"/>
          <p14:tracePt t="27860" x="6688138" y="3455988"/>
          <p14:tracePt t="27876" x="6670675" y="3348038"/>
          <p14:tracePt t="27893" x="6653213" y="3108325"/>
          <p14:tracePt t="27909" x="6653213" y="3017838"/>
          <p14:tracePt t="27926" x="6653213" y="2911475"/>
          <p14:tracePt t="27943" x="6653213" y="2867025"/>
          <p14:tracePt t="27960" x="6653213" y="2857500"/>
          <p14:tracePt t="27977" x="6653213" y="2847975"/>
          <p14:tracePt t="28095" x="6653213" y="2857500"/>
          <p14:tracePt t="28114" x="6653213" y="2867025"/>
          <p14:tracePt t="28134" x="6653213" y="2884488"/>
          <p14:tracePt t="28145" x="6653213" y="2911475"/>
          <p14:tracePt t="28154" x="6653213" y="2982913"/>
          <p14:tracePt t="28164" x="6670675" y="3089275"/>
          <p14:tracePt t="28176" x="6715125" y="3286125"/>
          <p14:tracePt t="28192" x="6796088" y="3571875"/>
          <p14:tracePt t="28209" x="6929438" y="4170363"/>
          <p14:tracePt t="28226" x="6983413" y="4394200"/>
          <p14:tracePt t="28243" x="7000875" y="4456113"/>
          <p14:tracePt t="28260" x="7000875" y="4491038"/>
          <p14:tracePt t="28276" x="7000875" y="4510088"/>
          <p14:tracePt t="28370" x="7000875" y="4500563"/>
          <p14:tracePt t="28391" x="7000875" y="4491038"/>
          <p14:tracePt t="28414" x="7000875" y="4483100"/>
          <p14:tracePt t="28432" x="6991350" y="4465638"/>
          <p14:tracePt t="28442" x="6965950" y="4438650"/>
          <p14:tracePt t="28454" x="6902450" y="4384675"/>
          <p14:tracePt t="28463" x="6813550" y="4313238"/>
          <p14:tracePt t="28476" x="6661150" y="4224338"/>
          <p14:tracePt t="28493" x="6330950" y="3956050"/>
          <p14:tracePt t="28510" x="6180138" y="3840163"/>
          <p14:tracePt t="28526" x="5991225" y="3660775"/>
          <p14:tracePt t="28543" x="5884863" y="3536950"/>
          <p14:tracePt t="28561" x="5867400" y="3500438"/>
          <p14:tracePt t="28576" x="5848350" y="3465513"/>
          <p14:tracePt t="28593" x="5840413" y="3446463"/>
          <p14:tracePt t="28679" x="5848350" y="3446463"/>
          <p14:tracePt t="28698" x="5857875" y="3446463"/>
          <p14:tracePt t="28718" x="5857875" y="3455988"/>
          <p14:tracePt t="28738" x="5867400" y="3455988"/>
          <p14:tracePt t="28759" x="5875338" y="3465513"/>
          <p14:tracePt t="28769" x="5894388" y="3473450"/>
          <p14:tracePt t="28780" x="5919788" y="3482975"/>
          <p14:tracePt t="28793" x="5938838" y="3500438"/>
          <p14:tracePt t="28809" x="5965825" y="3509963"/>
          <p14:tracePt t="28826" x="5965825" y="3517900"/>
          <p14:tracePt t="28843" x="5983288" y="3517900"/>
          <p14:tracePt t="28863" x="5983288" y="3527425"/>
          <p14:tracePt t="28876" x="5991225" y="3527425"/>
          <p14:tracePt t="28901" x="6000750" y="3527425"/>
          <p14:tracePt t="29006" x="6000750" y="3517900"/>
          <p14:tracePt t="29024" x="6000750" y="3509963"/>
          <p14:tracePt t="29046" x="6000750" y="3500438"/>
          <p14:tracePt t="29096" x="6010275" y="3490913"/>
          <p14:tracePt t="29196" x="6010275" y="3500438"/>
          <p14:tracePt t="29207" x="6010275" y="3509963"/>
          <p14:tracePt t="29217" x="6010275" y="3536950"/>
          <p14:tracePt t="29228" x="6010275" y="3581400"/>
          <p14:tracePt t="29242" x="6018213" y="3670300"/>
          <p14:tracePt t="29259" x="6037263" y="3857625"/>
          <p14:tracePt t="29276" x="6045200" y="3929063"/>
          <p14:tracePt t="29293" x="6045200" y="4010025"/>
          <p14:tracePt t="29309" x="6045200" y="4037013"/>
          <p14:tracePt t="29326" x="6045200" y="4044950"/>
          <p14:tracePt t="29343" x="6045200" y="4054475"/>
          <p14:tracePt t="29434" x="6045200" y="4037013"/>
          <p14:tracePt t="29456" x="6045200" y="4017963"/>
          <p14:tracePt t="29464" x="6045200" y="4000500"/>
          <p14:tracePt t="29484" x="6045200" y="3973513"/>
          <p14:tracePt t="29494" x="6045200" y="3946525"/>
          <p14:tracePt t="29511" x="6045200" y="3894138"/>
          <p14:tracePt t="29526" x="6045200" y="3776663"/>
          <p14:tracePt t="29543" x="6045200" y="3714750"/>
          <p14:tracePt t="29559" x="6045200" y="3616325"/>
          <p14:tracePt t="29576" x="6045200" y="3544888"/>
          <p14:tracePt t="29593" x="6045200" y="3517900"/>
          <p14:tracePt t="29609" x="6045200" y="3482975"/>
          <p14:tracePt t="29627" x="6045200" y="3455988"/>
          <p14:tracePt t="29659" x="6045200" y="3438525"/>
          <p14:tracePt t="29771" x="6045200" y="3446463"/>
          <p14:tracePt t="29781" x="6045200" y="3455988"/>
          <p14:tracePt t="29790" x="6045200" y="3473450"/>
          <p14:tracePt t="29800" x="6037263" y="3490913"/>
          <p14:tracePt t="29813" x="6037263" y="3536950"/>
          <p14:tracePt t="29826" x="6027738" y="3598863"/>
          <p14:tracePt t="29842" x="5991225" y="3751263"/>
          <p14:tracePt t="29859" x="5991225" y="3795713"/>
          <p14:tracePt t="29876" x="5983288" y="3867150"/>
          <p14:tracePt t="29893" x="5973763" y="3902075"/>
          <p14:tracePt t="29926" x="5973763" y="3929063"/>
          <p14:tracePt t="29943" x="5973763" y="3938588"/>
          <p14:tracePt t="29959" x="5973763" y="3965575"/>
          <p14:tracePt t="29976" x="5973763" y="3983038"/>
          <p14:tracePt t="30009" x="5973763" y="3990975"/>
          <p14:tracePt t="30026" x="5973763" y="4000500"/>
          <p14:tracePt t="30046" x="5973763" y="4010025"/>
          <p14:tracePt t="30066" x="5973763" y="4017963"/>
          <p14:tracePt t="30086" x="5973763" y="4027488"/>
          <p14:tracePt t="30202" x="5973763" y="4017963"/>
          <p14:tracePt t="30211" x="5973763" y="3990975"/>
          <p14:tracePt t="30220" x="5983288" y="3946525"/>
          <p14:tracePt t="30229" x="6000750" y="3875088"/>
          <p14:tracePt t="30242" x="6018213" y="3786188"/>
          <p14:tracePt t="30259" x="6027738" y="3687763"/>
          <p14:tracePt t="30275" x="6054725" y="3509963"/>
          <p14:tracePt t="30292" x="6081713" y="3411538"/>
          <p14:tracePt t="30309" x="6089650" y="3384550"/>
          <p14:tracePt t="30325" x="6089650" y="3348038"/>
          <p14:tracePt t="30342" x="6089650" y="3330575"/>
          <p14:tracePt t="30375" x="6089650" y="3322638"/>
          <p14:tracePt t="30415" x="6089650" y="3313113"/>
          <p14:tracePt t="30435" x="6089650" y="3303588"/>
          <p14:tracePt t="30527" x="6089650" y="3295650"/>
          <p14:tracePt t="30549" x="6089650" y="3286125"/>
          <p14:tracePt t="30570" x="6089650" y="3276600"/>
          <p14:tracePt t="30580" x="6089650" y="3268663"/>
          <p14:tracePt t="30650" x="6089650" y="3276600"/>
          <p14:tracePt t="30660" x="6089650" y="3295650"/>
          <p14:tracePt t="30670" x="6089650" y="3322638"/>
          <p14:tracePt t="30681" x="6089650" y="3384550"/>
          <p14:tracePt t="30694" x="6089650" y="3455988"/>
          <p14:tracePt t="30710" x="6089650" y="3633788"/>
          <p14:tracePt t="30726" x="6089650" y="3705225"/>
          <p14:tracePt t="30742" x="6089650" y="3822700"/>
          <p14:tracePt t="30759" x="6089650" y="3867150"/>
          <p14:tracePt t="30776" x="6089650" y="3938588"/>
          <p14:tracePt t="30792" x="6089650" y="3983038"/>
          <p14:tracePt t="30809" x="6089650" y="3990975"/>
          <p14:tracePt t="30826" x="6089650" y="4000500"/>
          <p14:tracePt t="30859" x="6089650" y="4010025"/>
          <p14:tracePt t="31099" x="6089650" y="4000500"/>
          <p14:tracePt t="31110" x="6089650" y="3990975"/>
          <p14:tracePt t="31120" x="6081713" y="3983038"/>
          <p14:tracePt t="31134" x="6081713" y="3956050"/>
          <p14:tracePt t="31144" x="6081713" y="3911600"/>
          <p14:tracePt t="31159" x="6081713" y="3857625"/>
          <p14:tracePt t="31175" x="6081713" y="3732213"/>
          <p14:tracePt t="31193" x="6081713" y="3571875"/>
          <p14:tracePt t="31209" x="6081713" y="3482975"/>
          <p14:tracePt t="31226" x="6108700" y="3322638"/>
          <p14:tracePt t="31242" x="6108700" y="3268663"/>
          <p14:tracePt t="31275" x="6108700" y="3259138"/>
          <p14:tracePt t="31441" x="6108700" y="3268663"/>
          <p14:tracePt t="31450" x="6108700" y="3276600"/>
          <p14:tracePt t="31459" x="6108700" y="3286125"/>
          <p14:tracePt t="31479" x="6108700" y="3303588"/>
          <p14:tracePt t="31492" x="6108700" y="3340100"/>
          <p14:tracePt t="31510" x="6081713" y="3509963"/>
          <p14:tracePt t="31526" x="6081713" y="3598863"/>
          <p14:tracePt t="31542" x="6081713" y="3724275"/>
          <p14:tracePt t="31559" x="6072188" y="3822700"/>
          <p14:tracePt t="31576" x="6072188" y="3848100"/>
          <p14:tracePt t="31592" x="6072188" y="3894138"/>
          <p14:tracePt t="31609" x="6072188" y="3919538"/>
          <p14:tracePt t="31626" x="6072188" y="3929063"/>
          <p14:tracePt t="31642" x="6072188" y="3938588"/>
          <p14:tracePt t="31660" x="6072188" y="3946525"/>
          <p14:tracePt t="31694" x="6072188" y="3956050"/>
          <p14:tracePt t="31837" x="6072188" y="3946525"/>
          <p14:tracePt t="31866" x="6072188" y="3929063"/>
          <p14:tracePt t="31876" x="6072188" y="3894138"/>
          <p14:tracePt t="31886" x="6072188" y="3830638"/>
          <p14:tracePt t="31895" x="6072188" y="3751263"/>
          <p14:tracePt t="31909" x="6072188" y="3633788"/>
          <p14:tracePt t="31925" x="6072188" y="3384550"/>
          <p14:tracePt t="31942" x="6072188" y="3303588"/>
          <p14:tracePt t="31959" x="6072188" y="3214688"/>
          <p14:tracePt t="31975" x="6072188" y="3197225"/>
          <p14:tracePt t="31992" x="6072188" y="3187700"/>
          <p14:tracePt t="32009" x="6072188" y="3179763"/>
          <p14:tracePt t="32183" x="6072188" y="3187700"/>
          <p14:tracePt t="32206" x="6072188" y="3197225"/>
          <p14:tracePt t="32223" x="6072188" y="3214688"/>
          <p14:tracePt t="32233" x="6081713" y="3241675"/>
          <p14:tracePt t="32244" x="6081713" y="3259138"/>
          <p14:tracePt t="32259" x="6089650" y="3295650"/>
          <p14:tracePt t="32275" x="6089650" y="3348038"/>
          <p14:tracePt t="32292" x="6099175" y="3402013"/>
          <p14:tracePt t="32309" x="6108700" y="3473450"/>
          <p14:tracePt t="32325" x="6108700" y="3517900"/>
          <p14:tracePt t="32342" x="6108700" y="3536950"/>
          <p14:tracePt t="32358" x="6108700" y="3554413"/>
          <p14:tracePt t="32375" x="6108700" y="3562350"/>
          <p14:tracePt t="32392" x="6108700" y="3571875"/>
          <p14:tracePt t="32409" x="6108700" y="3581400"/>
          <p14:tracePt t="32425" x="6108700" y="3608388"/>
          <p14:tracePt t="32442" x="6108700" y="3643313"/>
          <p14:tracePt t="32458" x="6108700" y="3679825"/>
          <p14:tracePt t="32475" x="6108700" y="3687763"/>
          <p14:tracePt t="32492" x="6108700" y="3732213"/>
          <p14:tracePt t="32509" x="6108700" y="3803650"/>
          <p14:tracePt t="32526" x="6108700" y="3830638"/>
          <p14:tracePt t="32542" x="6108700" y="3875088"/>
          <p14:tracePt t="32559" x="6108700" y="3894138"/>
          <p14:tracePt t="32576" x="6108700" y="3911600"/>
          <p14:tracePt t="32593" x="6108700" y="3919538"/>
          <p14:tracePt t="32625" x="6108700" y="3929063"/>
          <p14:tracePt t="32642" x="6108700" y="3938588"/>
          <p14:tracePt t="32745" x="6108700" y="3929063"/>
          <p14:tracePt t="32766" x="6108700" y="3919538"/>
          <p14:tracePt t="32778" x="6108700" y="3902075"/>
          <p14:tracePt t="32788" x="6108700" y="3875088"/>
          <p14:tracePt t="32799" x="6116638" y="3840163"/>
          <p14:tracePt t="32809" x="6116638" y="3795713"/>
          <p14:tracePt t="32825" x="6126163" y="3714750"/>
          <p14:tracePt t="32842" x="6126163" y="3687763"/>
          <p14:tracePt t="32859" x="6126163" y="3670300"/>
          <p14:tracePt t="32876" x="6126163" y="3660775"/>
          <p14:tracePt t="32892" x="6126163" y="3643313"/>
          <p14:tracePt t="32908" x="6126163" y="3625850"/>
          <p14:tracePt t="32925" x="6126163" y="3616325"/>
          <p14:tracePt t="32942" x="6126163" y="3598863"/>
          <p14:tracePt t="32958" x="6126163" y="3589338"/>
          <p14:tracePt t="32975" x="6126163" y="3571875"/>
          <p14:tracePt t="32992" x="6126163" y="3562350"/>
          <p14:tracePt t="33009" x="6126163" y="3544888"/>
          <p14:tracePt t="33025" x="6126163" y="3536950"/>
          <p14:tracePt t="33042" x="6126163" y="3509963"/>
          <p14:tracePt t="33059" x="6126163" y="3500438"/>
          <p14:tracePt t="33075" x="6126163" y="3482975"/>
          <p14:tracePt t="33092" x="6126163" y="3455988"/>
          <p14:tracePt t="33109" x="6126163" y="3446463"/>
          <p14:tracePt t="33125" x="6126163" y="3419475"/>
          <p14:tracePt t="33142" x="6126163" y="3394075"/>
          <p14:tracePt t="33175" x="6126163" y="3375025"/>
          <p14:tracePt t="33192" x="6126163" y="3367088"/>
          <p14:tracePt t="33208" x="6134100" y="3367088"/>
          <p14:tracePt t="33614" x="6134100" y="3375025"/>
          <p14:tracePt t="33625" x="6134100" y="3384550"/>
          <p14:tracePt t="33635" x="6134100" y="3394075"/>
          <p14:tracePt t="33648" x="6134100" y="3419475"/>
          <p14:tracePt t="33658" x="6134100" y="3465513"/>
          <p14:tracePt t="33675" x="6126163" y="3670300"/>
          <p14:tracePt t="33692" x="6108700" y="3768725"/>
          <p14:tracePt t="33695" x="6099175" y="3848100"/>
          <p14:tracePt t="33708" x="6089650" y="3919538"/>
          <p14:tracePt t="33725" x="6081713" y="3983038"/>
          <p14:tracePt t="33742" x="6072188" y="3990975"/>
          <p14:tracePt t="33758" x="6072188" y="4010025"/>
          <p14:tracePt t="33792" x="6072188" y="4017963"/>
          <p14:tracePt t="33818" x="6062663" y="4017963"/>
          <p14:tracePt t="33837" x="6062663" y="4027488"/>
          <p14:tracePt t="33892" x="6054725" y="4027488"/>
          <p14:tracePt t="33951" x="6054725" y="4017963"/>
          <p14:tracePt t="33964" x="6054725" y="4010025"/>
          <p14:tracePt t="33971" x="6054725" y="4000500"/>
          <p14:tracePt t="33982" x="6054725" y="3965575"/>
          <p14:tracePt t="33991" x="6054725" y="3902075"/>
          <p14:tracePt t="34008" x="6054725" y="3795713"/>
          <p14:tracePt t="34025" x="6054725" y="3625850"/>
          <p14:tracePt t="34041" x="6037263" y="3500438"/>
          <p14:tracePt t="34058" x="6027738" y="3473450"/>
          <p14:tracePt t="34075" x="6027738" y="3438525"/>
          <p14:tracePt t="34092" x="6018213" y="3419475"/>
          <p14:tracePt t="34108" x="6010275" y="3411538"/>
          <p14:tracePt t="34133" x="6010275" y="3402013"/>
          <p14:tracePt t="34319" x="6010275" y="3411538"/>
          <p14:tracePt t="34331" x="6010275" y="3419475"/>
          <p14:tracePt t="34342" x="6010275" y="3438525"/>
          <p14:tracePt t="34349" x="6000750" y="3473450"/>
          <p14:tracePt t="34366" x="5991225" y="3536950"/>
          <p14:tracePt t="34375" x="5983288" y="3598863"/>
          <p14:tracePt t="34391" x="5973763" y="3687763"/>
          <p14:tracePt t="34409" x="5973763" y="3724275"/>
          <p14:tracePt t="34425" x="5973763" y="3776663"/>
          <p14:tracePt t="34442" x="5973763" y="3813175"/>
          <p14:tracePt t="34458" x="5973763" y="3830638"/>
          <p14:tracePt t="34475" x="5973763" y="3848100"/>
          <p14:tracePt t="34491" x="5973763" y="3867150"/>
          <p14:tracePt t="34508" x="5973763" y="3875088"/>
          <p14:tracePt t="34525" x="5973763" y="3894138"/>
          <p14:tracePt t="34542" x="5973763" y="3902075"/>
          <p14:tracePt t="34558" x="5973763" y="3919538"/>
          <p14:tracePt t="34591" x="5973763" y="3929063"/>
          <p14:tracePt t="34608" x="5973763" y="3938588"/>
          <p14:tracePt t="34697" x="5973763" y="3919538"/>
          <p14:tracePt t="34707" x="5973763" y="3894138"/>
          <p14:tracePt t="34717" x="5973763" y="3848100"/>
          <p14:tracePt t="34729" x="5973763" y="3759200"/>
          <p14:tracePt t="34742" x="5973763" y="3633788"/>
          <p14:tracePt t="34760" x="5983288" y="3455988"/>
          <p14:tracePt t="34776" x="5983288" y="3411538"/>
          <p14:tracePt t="34793" x="5983288" y="3357563"/>
          <p14:tracePt t="34808" x="5983288" y="3340100"/>
          <p14:tracePt t="34842" x="5983288" y="3330575"/>
          <p14:tracePt t="34900" x="5983288" y="3340100"/>
          <p14:tracePt t="34910" x="5983288" y="3367088"/>
          <p14:tracePt t="34920" x="5983288" y="3402013"/>
          <p14:tracePt t="34931" x="5983288" y="3446463"/>
          <p14:tracePt t="34944" x="5983288" y="3517900"/>
          <p14:tracePt t="34958" x="5973763" y="3589338"/>
          <p14:tracePt t="34975" x="5965825" y="3768725"/>
          <p14:tracePt t="34991" x="5965825" y="3857625"/>
          <p14:tracePt t="35009" x="5965825" y="4010025"/>
          <p14:tracePt t="35025" x="5965825" y="4143375"/>
          <p14:tracePt t="35041" x="5965825" y="4205288"/>
          <p14:tracePt t="35058" x="5965825" y="4251325"/>
          <p14:tracePt t="35075" x="5965825" y="4268788"/>
          <p14:tracePt t="35108" x="5965825" y="4276725"/>
          <p14:tracePt t="35149" x="5965825" y="4268788"/>
          <p14:tracePt t="35158" x="5965825" y="4251325"/>
          <p14:tracePt t="35167" x="5965825" y="4224338"/>
          <p14:tracePt t="35180" x="5965825" y="4160838"/>
          <p14:tracePt t="35193" x="5965825" y="4089400"/>
          <p14:tracePt t="35208" x="5965825" y="3867150"/>
          <p14:tracePt t="35225" x="5965825" y="3768725"/>
          <p14:tracePt t="35241" x="5956300" y="3616325"/>
          <p14:tracePt t="35258" x="5938838" y="3527425"/>
          <p14:tracePt t="35275" x="5938838" y="3500438"/>
          <p14:tracePt t="35292" x="5938838" y="3455988"/>
          <p14:tracePt t="35308" x="5938838" y="3438525"/>
          <p14:tracePt t="35325" x="5938838" y="3429000"/>
          <p14:tracePt t="35341" x="5938838" y="3419475"/>
          <p14:tracePt t="35358" x="5929313" y="3419475"/>
          <p14:tracePt t="35375" x="5919788" y="3419475"/>
          <p14:tracePt t="35411" x="5911850" y="3419475"/>
          <p14:tracePt t="35433" x="5911850" y="3429000"/>
          <p14:tracePt t="35443" x="5902325" y="3429000"/>
          <p14:tracePt t="35453" x="5902325" y="3438525"/>
          <p14:tracePt t="35464" x="5894388" y="3438525"/>
          <p14:tracePt t="35475" x="5894388" y="3446463"/>
          <p14:tracePt t="35491" x="5894388" y="3455988"/>
          <p14:tracePt t="35508" x="5857875" y="3544888"/>
          <p14:tracePt t="35524" x="5795963" y="3724275"/>
          <p14:tracePt t="35541" x="5751513" y="3830638"/>
          <p14:tracePt t="35558" x="5670550" y="4010025"/>
          <p14:tracePt t="35574" x="5616575" y="4133850"/>
          <p14:tracePt t="35591" x="5599113" y="4187825"/>
          <p14:tracePt t="35608" x="5572125" y="4232275"/>
          <p14:tracePt t="35624" x="5562600" y="4251325"/>
          <p14:tracePt t="35641" x="5554663" y="4259263"/>
          <p14:tracePt t="35658" x="5545138" y="4259263"/>
          <p14:tracePt t="35698" x="5537200" y="4259263"/>
          <p14:tracePt t="35708" x="5527675" y="4259263"/>
          <p14:tracePt t="35729" x="5527675" y="4251325"/>
          <p14:tracePt t="35739" x="5518150" y="4241800"/>
          <p14:tracePt t="35749" x="5518150" y="4232275"/>
          <p14:tracePt t="35762" x="5518150" y="4224338"/>
          <p14:tracePt t="35775" x="5510213" y="4224338"/>
          <p14:tracePt t="35791" x="5500688" y="4205288"/>
          <p14:tracePt t="35825" x="5491163" y="4197350"/>
          <p14:tracePt t="57640" x="5491163" y="4179888"/>
          <p14:tracePt t="57661" x="5491163" y="4125913"/>
          <p14:tracePt t="57672" x="5465763" y="4000500"/>
          <p14:tracePt t="57681" x="5429250" y="3911600"/>
          <p14:tracePt t="57693" x="5411788" y="3867150"/>
          <p14:tracePt t="57703" x="5375275" y="3822700"/>
          <p14:tracePt t="57719" x="5357813" y="3768725"/>
          <p14:tracePt t="57736" x="5251450" y="3500438"/>
          <p14:tracePt t="57753" x="4929188" y="2803525"/>
          <p14:tracePt t="57770" x="4776788" y="2428875"/>
          <p14:tracePt t="57787" x="4510088" y="1847850"/>
          <p14:tracePt t="57803" x="4446588" y="1714500"/>
          <p14:tracePt t="57819" x="4214813" y="1347788"/>
          <p14:tracePt t="57836" x="3795713" y="785813"/>
          <p14:tracePt t="57853" x="3554413" y="536575"/>
          <p14:tracePt t="57869" x="3143250" y="142875"/>
          <p14:tracePt t="57886" x="2928938" y="17463"/>
          <p14:tracePt t="57903" x="2857500" y="0"/>
          <p14:tracePt t="57919" x="2643188" y="0"/>
          <p14:tracePt t="57936" x="2374900" y="0"/>
          <p14:tracePt t="57953" x="2152650" y="0"/>
          <p14:tracePt t="57969" x="1839913" y="0"/>
          <p14:tracePt t="57986" x="1741488" y="0"/>
          <p14:tracePt t="58003" x="1616075" y="0"/>
          <p14:tracePt t="58019" x="1589088" y="0"/>
          <p14:tracePt t="58184" x="1562100" y="0"/>
          <p14:tracePt t="58192" x="1536700" y="9525"/>
          <p14:tracePt t="58203" x="1465263" y="44450"/>
          <p14:tracePt t="58219" x="1366838" y="80963"/>
          <p14:tracePt t="58236" x="1143000" y="142875"/>
          <p14:tracePt t="58253" x="1036638" y="179388"/>
          <p14:tracePt t="58269" x="884238" y="204788"/>
          <p14:tracePt t="58286" x="785813" y="231775"/>
          <p14:tracePt t="58303" x="758825" y="231775"/>
          <p14:tracePt t="58319" x="704850" y="231775"/>
          <p14:tracePt t="58336" x="660400" y="231775"/>
          <p14:tracePt t="58353" x="633413" y="231775"/>
          <p14:tracePt t="58369" x="588963" y="231775"/>
          <p14:tracePt t="58386" x="536575" y="231775"/>
          <p14:tracePt t="58403" x="509588" y="231775"/>
          <p14:tracePt t="58419" x="455613" y="231775"/>
          <p14:tracePt t="58436" x="428625" y="231775"/>
          <p14:tracePt t="58453" x="374650" y="231775"/>
          <p14:tracePt t="58470" x="339725" y="231775"/>
          <p14:tracePt t="58486" x="322263" y="231775"/>
          <p14:tracePt t="58503" x="303213" y="231775"/>
          <p14:tracePt t="58519" x="276225" y="231775"/>
          <p14:tracePt t="58536" x="268288" y="231775"/>
          <p14:tracePt t="58553" x="258763" y="231775"/>
          <p14:tracePt t="58586" x="250825" y="231775"/>
          <p14:tracePt t="58603" x="231775" y="231775"/>
          <p14:tracePt t="58619" x="214313" y="231775"/>
          <p14:tracePt t="58636" x="204788" y="231775"/>
          <p14:tracePt t="58653" x="187325" y="231775"/>
          <p14:tracePt t="58669" x="179388" y="231775"/>
          <p14:tracePt t="58686" x="160338" y="223838"/>
          <p14:tracePt t="58703" x="115888" y="214313"/>
          <p14:tracePt t="58719" x="98425" y="204788"/>
          <p14:tracePt t="58736" x="44450" y="196850"/>
          <p14:tracePt t="58753" x="26988" y="187325"/>
          <p14:tracePt t="58769" x="9525" y="1793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408934"/>
              </p:ext>
            </p:extLst>
          </p:nvPr>
        </p:nvGraphicFramePr>
        <p:xfrm>
          <a:off x="-72571" y="0"/>
          <a:ext cx="89916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7162800" y="3505200"/>
            <a:ext cx="990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3400" y="35052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467600" y="2895600"/>
            <a:ext cx="1219200" cy="6858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Mites</a:t>
            </a:r>
          </a:p>
          <a:p>
            <a:pPr algn="ctr"/>
            <a:r>
              <a:rPr lang="ar-EG" b="1" dirty="0">
                <a:solidFill>
                  <a:schemeClr val="accent2">
                    <a:lumMod val="50000"/>
                  </a:schemeClr>
                </a:solidFill>
              </a:rPr>
              <a:t>العثة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2895600"/>
            <a:ext cx="1219200" cy="6858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Ticks</a:t>
            </a:r>
            <a:endParaRPr lang="ar-EG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ar-EG" b="1" dirty="0" smtClean="0">
                <a:solidFill>
                  <a:schemeClr val="accent2">
                    <a:lumMod val="50000"/>
                  </a:schemeClr>
                </a:solidFill>
              </a:rPr>
              <a:t>القراد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3"/>
    </mc:Choice>
    <mc:Fallback xmlns="">
      <p:transition spd="slow" advTm="11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42" x="731838" y="4991100"/>
          <p14:tracePt t="5598" x="741363" y="4983163"/>
          <p14:tracePt t="5610" x="758825" y="4956175"/>
          <p14:tracePt t="5621" x="803275" y="4884738"/>
          <p14:tracePt t="5631" x="884238" y="4795838"/>
          <p14:tracePt t="5647" x="1009650" y="4643438"/>
          <p14:tracePt t="5663" x="1581150" y="3929063"/>
          <p14:tracePt t="5680" x="2339975" y="3152775"/>
          <p14:tracePt t="5697" x="2652713" y="2840038"/>
          <p14:tracePt t="5713" x="3197225" y="2259013"/>
          <p14:tracePt t="5730" x="3598863" y="1839913"/>
          <p14:tracePt t="5747" x="3732213" y="1687513"/>
          <p14:tracePt t="5763" x="3983038" y="1446213"/>
          <p14:tracePt t="5780" x="4054475" y="1393825"/>
          <p14:tracePt t="5797" x="4152900" y="1303338"/>
          <p14:tracePt t="5800" x="4179888" y="1276350"/>
          <p14:tracePt t="5813" x="4197350" y="1276350"/>
          <p14:tracePt t="5830" x="4214813" y="1268413"/>
          <p14:tracePt t="5847" x="4232275" y="1268413"/>
          <p14:tracePt t="5863" x="4259263" y="1258888"/>
          <p14:tracePt t="5881" x="4276725" y="1258888"/>
          <p14:tracePt t="5897" x="4303713" y="1258888"/>
          <p14:tracePt t="5913" x="4340225" y="1268413"/>
          <p14:tracePt t="5930" x="4367213" y="1268413"/>
          <p14:tracePt t="5946" x="4456113" y="1268413"/>
          <p14:tracePt t="5963" x="4500563" y="1276350"/>
          <p14:tracePt t="5980" x="4589463" y="1285875"/>
          <p14:tracePt t="5996" x="4660900" y="1330325"/>
          <p14:tracePt t="6013" x="4697413" y="1339850"/>
          <p14:tracePt t="6030" x="4714875" y="1366838"/>
          <p14:tracePt t="6066" x="4714875" y="1374775"/>
          <p14:tracePt t="6087" x="4714875" y="1393825"/>
          <p14:tracePt t="6098" x="4697413" y="1401763"/>
          <p14:tracePt t="6113" x="4670425" y="1428750"/>
          <p14:tracePt t="6130" x="4581525" y="1473200"/>
          <p14:tracePt t="6147" x="4545013" y="1490663"/>
          <p14:tracePt t="6163" x="4473575" y="1509713"/>
          <p14:tracePt t="6180" x="4429125" y="1509713"/>
          <p14:tracePt t="6197" x="4419600" y="1517650"/>
          <p14:tracePt t="6213" x="4402138" y="1517650"/>
          <p14:tracePt t="6230" x="4394200" y="1517650"/>
          <p14:tracePt t="6263" x="4402138" y="1517650"/>
          <p14:tracePt t="6280" x="4419600" y="1517650"/>
          <p14:tracePt t="6296" x="4598988" y="1517650"/>
          <p14:tracePt t="6314" x="4776788" y="1517650"/>
          <p14:tracePt t="6330" x="4822825" y="1517650"/>
          <p14:tracePt t="6346" x="4867275" y="1517650"/>
          <p14:tracePt t="6363" x="4875213" y="1527175"/>
          <p14:tracePt t="6396" x="4848225" y="1544638"/>
          <p14:tracePt t="6413" x="4822825" y="1544638"/>
          <p14:tracePt t="6430" x="4795838" y="1562100"/>
          <p14:tracePt t="6446" x="4776788" y="1571625"/>
          <p14:tracePt t="6463" x="4768850" y="1571625"/>
          <p14:tracePt t="6506" x="4768850" y="1562100"/>
          <p14:tracePt t="6526" x="4786313" y="1554163"/>
          <p14:tracePt t="6613" x="4768850" y="1562100"/>
          <p14:tracePt t="6621" x="4751388" y="1571625"/>
          <p14:tracePt t="6632" x="4732338" y="1571625"/>
          <p14:tracePt t="6646" x="4714875" y="1581150"/>
          <p14:tracePt t="6663" x="4687888" y="1589088"/>
          <p14:tracePt t="6701" x="4679950" y="1589088"/>
          <p14:tracePt t="6721" x="4670425" y="1589088"/>
          <p14:tracePt t="6794" x="4660900" y="1589088"/>
          <p14:tracePt t="6805" x="4633913" y="1589088"/>
          <p14:tracePt t="6817" x="4608513" y="1589088"/>
          <p14:tracePt t="6830" x="4572000" y="1598613"/>
          <p14:tracePt t="6846" x="4491038" y="1608138"/>
          <p14:tracePt t="6863" x="4465638" y="1616075"/>
          <p14:tracePt t="6880" x="4419600" y="1625600"/>
          <p14:tracePt t="6896" x="4394200" y="1625600"/>
          <p14:tracePt t="7092" x="4384675" y="1625600"/>
          <p14:tracePt t="7111" x="4322763" y="1633538"/>
          <p14:tracePt t="7120" x="4054475" y="1731963"/>
          <p14:tracePt t="7132" x="3652838" y="1938338"/>
          <p14:tracePt t="7146" x="3330575" y="2089150"/>
          <p14:tracePt t="7163" x="2527300" y="2446338"/>
          <p14:tracePt t="7180" x="2224088" y="2608263"/>
          <p14:tracePt t="7196" x="1866900" y="2840038"/>
          <p14:tracePt t="7213" x="1724025" y="2928938"/>
          <p14:tracePt t="7230" x="1687513" y="2965450"/>
          <p14:tracePt t="7246" x="1633538" y="3027363"/>
          <p14:tracePt t="7263" x="1581150" y="3081338"/>
          <p14:tracePt t="7280" x="1544638" y="3116263"/>
          <p14:tracePt t="7296" x="1509713" y="3143250"/>
          <p14:tracePt t="7314" x="1473200" y="3170238"/>
          <p14:tracePt t="7330" x="1455738" y="3170238"/>
          <p14:tracePt t="7346" x="1393825" y="3205163"/>
          <p14:tracePt t="7363" x="1357313" y="3224213"/>
          <p14:tracePt t="7380" x="1250950" y="3251200"/>
          <p14:tracePt t="7396" x="1152525" y="3303588"/>
          <p14:tracePt t="7413" x="1108075" y="3313113"/>
          <p14:tracePt t="7430" x="1071563" y="3330575"/>
          <p14:tracePt t="7447" x="1062038" y="3330575"/>
          <p14:tracePt t="7463" x="1054100" y="3330575"/>
          <p14:tracePt t="8002" x="1062038" y="3330575"/>
          <p14:tracePt t="8060" x="1071563" y="3330575"/>
          <p14:tracePt t="8102" x="1081088" y="3330575"/>
          <p14:tracePt t="8134" x="1081088" y="3340100"/>
          <p14:tracePt t="8146" x="1089025" y="3340100"/>
          <p14:tracePt t="8164" x="1098550" y="3348038"/>
          <p14:tracePt t="8174" x="1108075" y="3357563"/>
          <p14:tracePt t="8184" x="1108075" y="3367088"/>
          <p14:tracePt t="8196" x="1116013" y="3367088"/>
          <p14:tracePt t="8213" x="1125538" y="3367088"/>
          <p14:tracePt t="8229" x="1133475" y="3375025"/>
          <p14:tracePt t="8246" x="1160463" y="3384550"/>
          <p14:tracePt t="8263" x="1169988" y="3394075"/>
          <p14:tracePt t="8280" x="1179513" y="3411538"/>
          <p14:tracePt t="8296" x="1196975" y="3419475"/>
          <p14:tracePt t="8313" x="1204913" y="3429000"/>
          <p14:tracePt t="8329" x="1214438" y="3438525"/>
          <p14:tracePt t="8357" x="1223963" y="3446463"/>
          <p14:tracePt t="8369" x="1231900" y="3446463"/>
          <p14:tracePt t="8379" x="1250950" y="3465513"/>
          <p14:tracePt t="8399" x="1258888" y="3473450"/>
          <p14:tracePt t="8418" x="1268413" y="3482975"/>
          <p14:tracePt t="8429" x="1268413" y="3490913"/>
          <p14:tracePt t="8459" x="1276350" y="3500438"/>
          <p14:tracePt t="8469" x="1285875" y="3500438"/>
          <p14:tracePt t="8480" x="1285875" y="3509963"/>
          <p14:tracePt t="8496" x="1295400" y="3509963"/>
          <p14:tracePt t="8513" x="1295400" y="3527425"/>
          <p14:tracePt t="8546" x="1312863" y="3527425"/>
          <p14:tracePt t="8563" x="1312863" y="3536950"/>
          <p14:tracePt t="8596" x="1322388" y="3536950"/>
          <p14:tracePt t="8613" x="1322388" y="3544888"/>
          <p14:tracePt t="8630" x="1330325" y="3544888"/>
          <p14:tracePt t="8653" x="1339850" y="3544888"/>
          <p14:tracePt t="8726" x="1347788" y="3544888"/>
          <p14:tracePt t="8921" x="1339850" y="3536950"/>
          <p14:tracePt t="8932" x="1330325" y="3517900"/>
          <p14:tracePt t="8942" x="1295400" y="3473450"/>
          <p14:tracePt t="9103" x="1295400" y="3446463"/>
          <p14:tracePt t="9114" x="1339850" y="3348038"/>
          <p14:tracePt t="9123" x="1687513" y="3071813"/>
          <p14:tracePt t="9133" x="2401888" y="2697163"/>
          <p14:tracePt t="9146" x="3251200" y="2347913"/>
          <p14:tracePt t="9162" x="4402138" y="2081213"/>
          <p14:tracePt t="9179" x="6777038" y="1893888"/>
          <p14:tracePt t="9196" x="8956675" y="2009775"/>
          <p14:tracePt t="9947" x="9134475" y="4911725"/>
          <p14:tracePt t="9953" x="9117013" y="4991100"/>
          <p14:tracePt t="9962" x="9099550" y="5027613"/>
          <p14:tracePt t="9979" x="9090025" y="5045075"/>
          <p14:tracePt t="9996" x="9090025" y="5054600"/>
          <p14:tracePt t="10025" x="9090025" y="5062538"/>
          <p14:tracePt t="10064" x="9082088" y="5062538"/>
          <p14:tracePt t="10118" x="9072563" y="5081588"/>
          <p14:tracePt t="10129" x="9055100" y="5126038"/>
          <p14:tracePt t="10137" x="9018588" y="5180013"/>
          <p14:tracePt t="10147" x="8983663" y="5232400"/>
          <p14:tracePt t="10162" x="8939213" y="5286375"/>
          <p14:tracePt t="10179" x="8885238" y="5340350"/>
          <p14:tracePt t="10195" x="8875713" y="5348288"/>
          <p14:tracePt t="10212" x="8867775" y="5348288"/>
          <p14:tracePt t="10229" x="8867775" y="5340350"/>
          <p14:tracePt t="10245" x="8867775" y="5322888"/>
          <p14:tracePt t="10262" x="8867775" y="5268913"/>
          <p14:tracePt t="10279" x="8867775" y="5160963"/>
          <p14:tracePt t="10295" x="8867775" y="5045075"/>
          <p14:tracePt t="10312" x="8902700" y="4500563"/>
          <p14:tracePt t="10329" x="8912225" y="4276725"/>
          <p14:tracePt t="10345" x="8912225" y="3990975"/>
          <p14:tracePt t="10362" x="8875713" y="3867150"/>
          <p14:tracePt t="10380" x="8858250" y="3840163"/>
          <p14:tracePt t="10396" x="8840788" y="3822700"/>
          <p14:tracePt t="10412" x="8840788" y="3813175"/>
          <p14:tracePt t="10454" x="8831263" y="3813175"/>
          <p14:tracePt t="10536" x="8831263" y="3803650"/>
          <p14:tracePt t="10557" x="8823325" y="3803650"/>
          <p14:tracePt t="10577" x="8804275" y="3786188"/>
          <p14:tracePt t="10587" x="8796338" y="3786188"/>
          <p14:tracePt t="10597" x="8777288" y="3776663"/>
          <p14:tracePt t="10612" x="8759825" y="3768725"/>
          <p14:tracePt t="10629" x="8732838" y="3759200"/>
          <p14:tracePt t="10646" x="8680450" y="3741738"/>
          <p14:tracePt t="10662" x="8643938" y="3724275"/>
          <p14:tracePt t="10679" x="8589963" y="3705225"/>
          <p14:tracePt t="10696" x="8572500" y="3697288"/>
          <p14:tracePt t="10712" x="8545513" y="3679825"/>
          <p14:tracePt t="10729" x="8528050" y="3670300"/>
          <p14:tracePt t="10745" x="8518525" y="3670300"/>
          <p14:tracePt t="10781" x="8510588" y="3660775"/>
          <p14:tracePt t="10801" x="8510588" y="3652838"/>
          <p14:tracePt t="10812" x="8510588" y="3643313"/>
          <p14:tracePt t="10832" x="8510588" y="3633788"/>
          <p14:tracePt t="10852" x="8510588" y="3625850"/>
          <p14:tracePt t="10873" x="8510588" y="3616325"/>
          <p14:tracePt t="10882" x="8501063" y="3608388"/>
          <p14:tracePt t="10904" x="8501063" y="3598863"/>
          <p14:tracePt t="10921" x="8491538" y="3598863"/>
          <p14:tracePt t="10935" x="8483600" y="3598863"/>
          <p14:tracePt t="10954" x="8483600" y="3589338"/>
          <p14:tracePt t="11037" x="8483600" y="3581400"/>
          <p14:tracePt t="11067" x="8483600" y="3571875"/>
          <p14:tracePt t="11079" x="8474075" y="3571875"/>
          <p14:tracePt t="11118" x="8466138" y="3571875"/>
          <p14:tracePt t="11158" x="8456613" y="3571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712433"/>
              </p:ext>
            </p:extLst>
          </p:nvPr>
        </p:nvGraphicFramePr>
        <p:xfrm>
          <a:off x="152400" y="27708"/>
          <a:ext cx="8991600" cy="6601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5"/>
    </mc:Choice>
    <mc:Fallback xmlns=""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4" x="8439150" y="3562350"/>
          <p14:tracePt t="2371" x="8429625" y="3562350"/>
          <p14:tracePt t="2381" x="8367713" y="3544888"/>
          <p14:tracePt t="2397" x="8232775" y="3509963"/>
          <p14:tracePt t="2414" x="7589838" y="3367088"/>
          <p14:tracePt t="2431" x="6823075" y="3205163"/>
          <p14:tracePt t="2448" x="6473825" y="3152775"/>
          <p14:tracePt t="2465" x="5911850" y="3152775"/>
          <p14:tracePt t="2481" x="5411788" y="3205163"/>
          <p14:tracePt t="2497" x="5027613" y="3268663"/>
          <p14:tracePt t="2514" x="4044950" y="3536950"/>
          <p14:tracePt t="2531" x="3509963" y="3724275"/>
          <p14:tracePt t="2548" x="2527300" y="4081463"/>
          <p14:tracePt t="2564" x="1562100" y="4375150"/>
          <p14:tracePt t="2581" x="1268413" y="4465638"/>
          <p14:tracePt t="2584" x="1081088" y="4518025"/>
          <p14:tracePt t="2597" x="1036638" y="4527550"/>
          <p14:tracePt t="2614" x="1017588" y="4527550"/>
          <p14:tracePt t="2631" x="1009650" y="4527550"/>
          <p14:tracePt t="2697" x="1017588" y="4527550"/>
          <p14:tracePt t="2738" x="1027113" y="4527550"/>
          <p14:tracePt t="2924" x="1036638" y="4518025"/>
          <p14:tracePt t="2935" x="1044575" y="4518025"/>
          <p14:tracePt t="2954" x="1054100" y="4518025"/>
          <p14:tracePt t="2972" x="1062038" y="4510088"/>
          <p14:tracePt t="2992" x="1071563" y="4510088"/>
          <p14:tracePt t="3003" x="1081088" y="4510088"/>
          <p14:tracePt t="3014" x="1098550" y="4510088"/>
          <p14:tracePt t="3031" x="1116013" y="4510088"/>
          <p14:tracePt t="3047" x="1214438" y="4518025"/>
          <p14:tracePt t="3064" x="1322388" y="4527550"/>
          <p14:tracePt t="3081" x="1517650" y="4537075"/>
          <p14:tracePt t="3084" x="1608138" y="4537075"/>
          <p14:tracePt t="3097" x="1687513" y="4537075"/>
          <p14:tracePt t="3114" x="1758950" y="4537075"/>
          <p14:tracePt t="3131" x="1857375" y="4537075"/>
          <p14:tracePt t="3148" x="1919288" y="4537075"/>
          <p14:tracePt t="3164" x="1938338" y="4537075"/>
          <p14:tracePt t="3181" x="1965325" y="4537075"/>
          <p14:tracePt t="3197" x="1982788" y="4537075"/>
          <p14:tracePt t="3214" x="1990725" y="4537075"/>
          <p14:tracePt t="3231" x="2000250" y="4537075"/>
          <p14:tracePt t="3247" x="2017713" y="4537075"/>
          <p14:tracePt t="3264" x="2098675" y="4518025"/>
          <p14:tracePt t="3281" x="2170113" y="4500563"/>
          <p14:tracePt t="3298" x="2197100" y="4500563"/>
          <p14:tracePt t="3314" x="2251075" y="4483100"/>
          <p14:tracePt t="3331" x="2268538" y="4473575"/>
          <p14:tracePt t="3347" x="2276475" y="4473575"/>
          <p14:tracePt t="3364" x="2303463" y="4473575"/>
          <p14:tracePt t="3381" x="2339975" y="4473575"/>
          <p14:tracePt t="3397" x="2357438" y="4473575"/>
          <p14:tracePt t="3414" x="2384425" y="4473575"/>
          <p14:tracePt t="3431" x="2401888" y="4473575"/>
          <p14:tracePt t="3447" x="2419350" y="4473575"/>
          <p14:tracePt t="3464" x="2438400" y="4473575"/>
          <p14:tracePt t="3481" x="2446338" y="4473575"/>
          <p14:tracePt t="3497" x="2455863" y="4473575"/>
          <p14:tracePt t="3514" x="2473325" y="4473575"/>
          <p14:tracePt t="3555" x="2482850" y="4473575"/>
          <p14:tracePt t="4149" x="2482850" y="4465638"/>
          <p14:tracePt t="4159" x="2473325" y="4456113"/>
          <p14:tracePt t="4169" x="2465388" y="4456113"/>
          <p14:tracePt t="4181" x="2465388" y="4446588"/>
          <p14:tracePt t="4197" x="2455863" y="4446588"/>
          <p14:tracePt t="4214" x="2303463" y="4402138"/>
          <p14:tracePt t="4230" x="2214563" y="4394200"/>
          <p14:tracePt t="4247" x="2143125" y="4375150"/>
          <p14:tracePt t="4264" x="1982788" y="4367213"/>
          <p14:tracePt t="4280" x="1812925" y="4367213"/>
          <p14:tracePt t="4297" x="1758950" y="4367213"/>
          <p14:tracePt t="4314" x="1741488" y="4367213"/>
          <p14:tracePt t="4331" x="1731963" y="4367213"/>
          <p14:tracePt t="4435" x="1697038" y="4367213"/>
          <p14:tracePt t="4448" x="1589088" y="4367213"/>
          <p14:tracePt t="4458" x="1490663" y="4367213"/>
          <p14:tracePt t="4468" x="1428750" y="4367213"/>
          <p14:tracePt t="4484" x="1401763" y="4367213"/>
          <p14:tracePt t="4497" x="1374775" y="4367213"/>
          <p14:tracePt t="4587" x="1366838" y="4367213"/>
          <p14:tracePt t="4607" x="1347788" y="4367213"/>
          <p14:tracePt t="4617" x="1330325" y="4367213"/>
          <p14:tracePt t="4628" x="1303338" y="4367213"/>
          <p14:tracePt t="4638" x="1295400" y="4367213"/>
          <p14:tracePt t="4649" x="1285875" y="4367213"/>
          <p14:tracePt t="4689" x="1276350" y="4367213"/>
          <p14:tracePt t="4762" x="1285875" y="4367213"/>
          <p14:tracePt t="4775" x="1312863" y="4367213"/>
          <p14:tracePt t="4783" x="1411288" y="4367213"/>
          <p14:tracePt t="4797" x="1562100" y="4375150"/>
          <p14:tracePt t="4814" x="2071688" y="4394200"/>
          <p14:tracePt t="4830" x="2251075" y="4402138"/>
          <p14:tracePt t="4847" x="2446338" y="4411663"/>
          <p14:tracePt t="4864" x="2517775" y="4411663"/>
          <p14:tracePt t="4880" x="2536825" y="4411663"/>
          <p14:tracePt t="4897" x="2562225" y="4411663"/>
          <p14:tracePt t="4934" x="2571750" y="4411663"/>
          <p14:tracePt t="4955" x="2581275" y="4411663"/>
          <p14:tracePt t="4966" x="2589213" y="4411663"/>
          <p14:tracePt t="4986" x="2598738" y="4411663"/>
          <p14:tracePt t="5012" x="2608263" y="4411663"/>
          <p14:tracePt t="5027" x="2616200" y="4411663"/>
          <p14:tracePt t="5202" x="2625725" y="4411663"/>
          <p14:tracePt t="5213" x="2670175" y="4384675"/>
          <p14:tracePt t="5224" x="2786063" y="4322763"/>
          <p14:tracePt t="5233" x="2973388" y="4232275"/>
          <p14:tracePt t="5247" x="3197225" y="4133850"/>
          <p14:tracePt t="5264" x="3830638" y="3956050"/>
          <p14:tracePt t="5280" x="4179888" y="3911600"/>
          <p14:tracePt t="5297" x="4643438" y="3840163"/>
          <p14:tracePt t="5313" x="4894263" y="3830638"/>
          <p14:tracePt t="5330" x="4973638" y="3822700"/>
          <p14:tracePt t="5347" x="5054600" y="3822700"/>
          <p14:tracePt t="5364" x="5099050" y="3830638"/>
          <p14:tracePt t="5380" x="5133975" y="3848100"/>
          <p14:tracePt t="5397" x="5187950" y="3884613"/>
          <p14:tracePt t="5414" x="5232400" y="3902075"/>
          <p14:tracePt t="5430" x="5241925" y="3902075"/>
          <p14:tracePt t="5447" x="5251450" y="3902075"/>
          <p14:tracePt t="5463" x="5251450" y="3911600"/>
          <p14:tracePt t="5480" x="5268913" y="3919538"/>
          <p14:tracePt t="5497" x="5340350" y="3946525"/>
          <p14:tracePt t="5514" x="5394325" y="3965575"/>
          <p14:tracePt t="5530" x="5518150" y="4044950"/>
          <p14:tracePt t="5547" x="5581650" y="4071938"/>
          <p14:tracePt t="5563" x="5724525" y="4152900"/>
          <p14:tracePt t="5580" x="5840413" y="4197350"/>
          <p14:tracePt t="5597" x="5902325" y="4214813"/>
          <p14:tracePt t="5613" x="5991225" y="4241800"/>
          <p14:tracePt t="5793" x="6010275" y="4224338"/>
          <p14:tracePt t="5804" x="6126163" y="4152900"/>
          <p14:tracePt t="5815" x="6375400" y="4044950"/>
          <p14:tracePt t="5824" x="6867525" y="3884613"/>
          <p14:tracePt t="5834" x="7385050" y="3813175"/>
          <p14:tracePt t="5847" x="7947025" y="3741738"/>
          <p14:tracePt t="5863" x="8491538" y="3687763"/>
          <p14:tracePt t="6040" x="9126538" y="3759200"/>
          <p14:tracePt t="6051" x="8858250" y="3759200"/>
          <p14:tracePt t="6061" x="8510588" y="3724275"/>
          <p14:tracePt t="6072" x="8224838" y="3660775"/>
          <p14:tracePt t="6080" x="7769225" y="3598863"/>
          <p14:tracePt t="6097" x="7296150" y="3490913"/>
          <p14:tracePt t="6113" x="6224588" y="3143250"/>
          <p14:tracePt t="6130" x="5732463" y="2901950"/>
          <p14:tracePt t="6147" x="5000625" y="2527300"/>
          <p14:tracePt t="6164" x="4572000" y="2339975"/>
          <p14:tracePt t="6180" x="4456113" y="2303463"/>
          <p14:tracePt t="6197" x="4348163" y="2303463"/>
          <p14:tracePt t="6213" x="4330700" y="2303463"/>
          <p14:tracePt t="6387" x="4322763" y="2303463"/>
          <p14:tracePt t="6398" x="4295775" y="2303463"/>
          <p14:tracePt t="6407" x="4224338" y="2286000"/>
          <p14:tracePt t="6418" x="3990975" y="2232025"/>
          <p14:tracePt t="6430" x="3759200" y="2179638"/>
          <p14:tracePt t="6447" x="3536950" y="2108200"/>
          <p14:tracePt t="6463" x="3251200" y="2054225"/>
          <p14:tracePt t="6480" x="3081338" y="2044700"/>
          <p14:tracePt t="6497" x="3036888" y="2044700"/>
          <p14:tracePt t="6513" x="2965450" y="2036763"/>
          <p14:tracePt t="6530" x="2884488" y="2017713"/>
          <p14:tracePt t="6546" x="2830513" y="2009775"/>
          <p14:tracePt t="6563" x="2751138" y="1990725"/>
          <p14:tracePt t="6580" x="2660650" y="1965325"/>
          <p14:tracePt t="6597" x="2625725" y="1955800"/>
          <p14:tracePt t="6613" x="2536825" y="1928813"/>
          <p14:tracePt t="6630" x="2490788" y="1919288"/>
          <p14:tracePt t="6647" x="2438400" y="1893888"/>
          <p14:tracePt t="6663" x="2393950" y="1874838"/>
          <p14:tracePt t="6680" x="2384425" y="1866900"/>
          <p14:tracePt t="6697" x="2357438" y="1857375"/>
          <p14:tracePt t="6713" x="2347913" y="1857375"/>
          <p14:tracePt t="6747" x="2339975" y="1857375"/>
          <p14:tracePt t="6764" x="2322513" y="1857375"/>
          <p14:tracePt t="6780" x="2268538" y="1857375"/>
          <p14:tracePt t="6796" x="2187575" y="1874838"/>
          <p14:tracePt t="6813" x="2143125" y="1884363"/>
          <p14:tracePt t="6830" x="2089150" y="1893888"/>
          <p14:tracePt t="6846" x="2044700" y="1901825"/>
          <p14:tracePt t="6863" x="2027238" y="1901825"/>
          <p14:tracePt t="6880" x="2009775" y="1901825"/>
          <p14:tracePt t="6896" x="2000250" y="1901825"/>
          <p14:tracePt t="6930" x="1990725" y="1901825"/>
          <p14:tracePt t="7042" x="2000250" y="1901825"/>
          <p14:tracePt t="7053" x="2036763" y="1874838"/>
          <p14:tracePt t="7065" x="2108200" y="1847850"/>
          <p14:tracePt t="7081" x="2214563" y="1795463"/>
          <p14:tracePt t="7096" x="2822575" y="1616075"/>
          <p14:tracePt t="7113" x="3929063" y="1455738"/>
          <p14:tracePt t="7130" x="4705350" y="1411288"/>
          <p14:tracePt t="7147" x="6134100" y="1374775"/>
          <p14:tracePt t="7163" x="7224713" y="1384300"/>
          <p14:tracePt t="7180" x="7715250" y="1438275"/>
          <p14:tracePt t="7197" x="8304213" y="1527175"/>
          <p14:tracePt t="7213" x="8491538" y="1581150"/>
          <p14:tracePt t="7230" x="8769350" y="1633538"/>
          <p14:tracePt t="7246" x="8939213" y="1679575"/>
          <p14:tracePt t="7263" x="9001125" y="1687513"/>
          <p14:tracePt t="7280" x="9072563" y="1704975"/>
          <p14:tracePt t="7297" x="9109075" y="1704975"/>
          <p14:tracePt t="7313" x="9117013" y="1704975"/>
          <p14:tracePt t="7552" x="9090025" y="1874838"/>
          <p14:tracePt t="7562" x="8956675" y="1884363"/>
          <p14:tracePt t="7572" x="8831263" y="1884363"/>
          <p14:tracePt t="7584" x="8724900" y="1884363"/>
          <p14:tracePt t="7597" x="8653463" y="1884363"/>
          <p14:tracePt t="7613" x="8589963" y="1884363"/>
          <p14:tracePt t="7630" x="8572500" y="1884363"/>
          <p14:tracePt t="7646" x="8555038" y="1884363"/>
          <p14:tracePt t="7663" x="8545513" y="1884363"/>
          <p14:tracePt t="8207" x="8412163" y="1884363"/>
          <p14:tracePt t="8218" x="8001000" y="1866900"/>
          <p14:tracePt t="8230" x="7510463" y="1847850"/>
          <p14:tracePt t="8246" x="5991225" y="1847850"/>
          <p14:tracePt t="8263" x="5197475" y="1884363"/>
          <p14:tracePt t="8280" x="3732213" y="2000250"/>
          <p14:tracePt t="8297" x="2840038" y="2098675"/>
          <p14:tracePt t="8313" x="2652713" y="2098675"/>
          <p14:tracePt t="8330" x="2490788" y="2116138"/>
          <p14:tracePt t="8347" x="2482850" y="2116138"/>
          <p14:tracePt t="8363" x="2473325" y="2125663"/>
          <p14:tracePt t="8586" x="2465388" y="2116138"/>
          <p14:tracePt t="8595" x="2455863" y="2116138"/>
          <p14:tracePt t="8617" x="2446338" y="2116138"/>
          <p14:tracePt t="8635" x="2438400" y="2108200"/>
          <p14:tracePt t="8646" x="2401888" y="2089150"/>
          <p14:tracePt t="8656" x="2374900" y="2081213"/>
          <p14:tracePt t="8666" x="2366963" y="2071688"/>
          <p14:tracePt t="8769" x="2357438" y="2071688"/>
          <p14:tracePt t="8982" x="2357438" y="2062163"/>
          <p14:tracePt t="8996" x="2347913" y="2062163"/>
          <p14:tracePt t="9025" x="2339975" y="2044700"/>
          <p14:tracePt t="9035" x="2303463" y="2036763"/>
          <p14:tracePt t="9045" x="2259013" y="2009775"/>
          <p14:tracePt t="9055" x="2224088" y="1990725"/>
          <p14:tracePt t="9065" x="2197100" y="1982788"/>
          <p14:tracePt t="9079" x="2170113" y="1982788"/>
          <p14:tracePt t="9096" x="2143125" y="1965325"/>
          <p14:tracePt t="9113" x="2133600" y="1965325"/>
          <p14:tracePt t="9129" x="2125663" y="1965325"/>
          <p14:tracePt t="9167" x="2116138" y="1965325"/>
          <p14:tracePt t="9555" x="2116138" y="1955800"/>
          <p14:tracePt t="9975" x="2125663" y="1955800"/>
          <p14:tracePt t="13318" x="2089150" y="1938338"/>
          <p14:tracePt t="13328" x="2009775" y="1901825"/>
          <p14:tracePt t="13338" x="1982788" y="1893888"/>
          <p14:tracePt t="13351" x="1965325" y="1884363"/>
          <p14:tracePt t="13368" x="1965325" y="1874838"/>
          <p14:tracePt t="13378" x="1982788" y="1874838"/>
          <p14:tracePt t="13395" x="2108200" y="1847850"/>
          <p14:tracePt t="13412" x="2830513" y="1697038"/>
          <p14:tracePt t="13429" x="3419475" y="1608138"/>
          <p14:tracePt t="13445" x="4965700" y="1393825"/>
          <p14:tracePt t="13462" x="6518275" y="1312863"/>
          <p14:tracePt t="13480" x="7483475" y="1312863"/>
          <p14:tracePt t="13495" x="7759700" y="1322388"/>
          <p14:tracePt t="13512" x="8126413" y="1357313"/>
          <p14:tracePt t="13528" x="8180388" y="1374775"/>
          <p14:tracePt t="13545" x="8224838" y="1384300"/>
          <p14:tracePt t="13805" x="8215313" y="1393825"/>
          <p14:tracePt t="13817" x="8161338" y="1509713"/>
          <p14:tracePt t="13829" x="8116888" y="1633538"/>
          <p14:tracePt t="13846" x="8089900" y="1751013"/>
          <p14:tracePt t="13862" x="8054975" y="1893888"/>
          <p14:tracePt t="13878" x="8054975" y="1928813"/>
          <p14:tracePt t="13911" x="8054975" y="1938338"/>
          <p14:tracePt t="13950" x="8062913" y="1938338"/>
          <p14:tracePt t="14415" x="8062913" y="1965325"/>
          <p14:tracePt t="14422" x="8062913" y="1982788"/>
          <p14:tracePt t="14431" x="8062913" y="2009775"/>
          <p14:tracePt t="14445" x="8054975" y="2036763"/>
          <p14:tracePt t="14462" x="8045450" y="2143125"/>
          <p14:tracePt t="14478" x="8037513" y="2224088"/>
          <p14:tracePt t="14495" x="8027988" y="2366963"/>
          <p14:tracePt t="14512" x="8027988" y="2411413"/>
          <p14:tracePt t="14528" x="8027988" y="2446338"/>
          <p14:tracePt t="14561" x="8027988" y="2455863"/>
          <p14:tracePt t="14647" x="8018463" y="2455863"/>
          <p14:tracePt t="14739" x="8018463" y="2465388"/>
          <p14:tracePt t="14785" x="8018463" y="2473325"/>
          <p14:tracePt t="14811" x="8018463" y="2482850"/>
          <p14:tracePt t="14832" x="8018463" y="2490788"/>
          <p14:tracePt t="14853" x="8018463" y="2500313"/>
          <p14:tracePt t="14874" x="8018463" y="2517775"/>
          <p14:tracePt t="14892" x="8018463" y="2536825"/>
          <p14:tracePt t="14905" x="8018463" y="2554288"/>
          <p14:tracePt t="14915" x="8027988" y="2571750"/>
          <p14:tracePt t="14928" x="8027988" y="2581275"/>
          <p14:tracePt t="14945" x="8027988" y="2608263"/>
          <p14:tracePt t="14961" x="8037513" y="2616200"/>
          <p14:tracePt t="14978" x="8045450" y="2633663"/>
          <p14:tracePt t="14995" x="8045450" y="2652713"/>
          <p14:tracePt t="15011" x="8045450" y="2660650"/>
          <p14:tracePt t="15028" x="8045450" y="2670175"/>
          <p14:tracePt t="15045" x="8045450" y="2679700"/>
          <p14:tracePt t="15066" x="8045450" y="2687638"/>
          <p14:tracePt t="15097" x="8054975" y="2687638"/>
          <p14:tracePt t="15106" x="8054975" y="2697163"/>
          <p14:tracePt t="15126" x="8054975" y="2705100"/>
          <p14:tracePt t="15170" x="8062913" y="2705100"/>
          <p14:tracePt t="15192" x="8062913" y="2714625"/>
          <p14:tracePt t="15239" x="8072438" y="2724150"/>
          <p14:tracePt t="15289" x="8072438" y="2732088"/>
          <p14:tracePt t="15310" x="8081963" y="2732088"/>
          <p14:tracePt t="15320" x="8089900" y="2741613"/>
          <p14:tracePt t="15331" x="8089900" y="2751138"/>
          <p14:tracePt t="15344" x="8108950" y="2768600"/>
          <p14:tracePt t="15361" x="8116888" y="2795588"/>
          <p14:tracePt t="15378" x="8143875" y="2830513"/>
          <p14:tracePt t="15395" x="8143875" y="2857500"/>
          <p14:tracePt t="15411" x="8153400" y="2867025"/>
          <p14:tracePt t="15428" x="8153400" y="2874963"/>
          <p14:tracePt t="15445" x="8153400" y="2894013"/>
          <p14:tracePt t="15478" x="8153400" y="2911475"/>
          <p14:tracePt t="15495" x="8153400" y="2919413"/>
          <p14:tracePt t="15511" x="8153400" y="2928938"/>
          <p14:tracePt t="15628" x="8153400" y="2938463"/>
          <p14:tracePt t="15658" x="8153400" y="2946400"/>
          <p14:tracePt t="15741" x="8134350" y="2946400"/>
          <p14:tracePt t="15760" x="8108950" y="2919413"/>
          <p14:tracePt t="15771" x="7858125" y="2857500"/>
          <p14:tracePt t="15795" x="7412038" y="2776538"/>
          <p14:tracePt t="15811" x="7099300" y="2759075"/>
          <p14:tracePt t="15828" x="6983413" y="2759075"/>
          <p14:tracePt t="15845" x="6804025" y="2732088"/>
          <p14:tracePt t="15862" x="6724650" y="2714625"/>
          <p14:tracePt t="15878" x="6608763" y="2697163"/>
          <p14:tracePt t="15895" x="6527800" y="2697163"/>
          <p14:tracePt t="15911" x="6510338" y="2687638"/>
          <p14:tracePt t="15928" x="6465888" y="2679700"/>
          <p14:tracePt t="15945" x="6456363" y="2679700"/>
          <p14:tracePt t="15961" x="6446838" y="2679700"/>
          <p14:tracePt t="15978" x="6446838" y="2670175"/>
          <p14:tracePt t="16120" x="6446838" y="2660650"/>
          <p14:tracePt t="16181" x="6446838" y="2652713"/>
          <p14:tracePt t="16518" x="6438900" y="2652713"/>
          <p14:tracePt t="16531" x="6429375" y="2652713"/>
          <p14:tracePt t="16538" x="6367463" y="2652713"/>
          <p14:tracePt t="16547" x="6276975" y="2660650"/>
          <p14:tracePt t="16561" x="6153150" y="2687638"/>
          <p14:tracePt t="16578" x="5680075" y="2822575"/>
          <p14:tracePt t="16594" x="5438775" y="2894013"/>
          <p14:tracePt t="16611" x="4848225" y="3062288"/>
          <p14:tracePt t="16628" x="4625975" y="3143250"/>
          <p14:tracePt t="16631" x="4483100" y="3179763"/>
          <p14:tracePt t="16644" x="4357688" y="3224213"/>
          <p14:tracePt t="16661" x="4152900" y="3295650"/>
          <p14:tracePt t="16678" x="4089400" y="3313113"/>
          <p14:tracePt t="16694" x="4010025" y="3340100"/>
          <p14:tracePt t="16711" x="3983038" y="3357563"/>
          <p14:tracePt t="16763" x="3973513" y="3357563"/>
          <p14:tracePt t="17000" x="3965575" y="3357563"/>
          <p14:tracePt t="17173" x="3965575" y="33480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657" y="144010"/>
            <a:ext cx="8229600" cy="92279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1-Hard tick  (larva)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15400" cy="5831114"/>
          </a:xfrm>
        </p:spPr>
        <p:txBody>
          <a:bodyPr/>
          <a:lstStyle/>
          <a:p>
            <a:pPr marL="0" indent="0">
              <a:buNone/>
            </a:pPr>
            <a:r>
              <a:rPr lang="en-US" i="1" u="sng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 </a:t>
            </a:r>
            <a:r>
              <a:rPr lang="en-US" u="sng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* </a:t>
            </a:r>
            <a:r>
              <a:rPr lang="en-US" i="1" u="sng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Characterized by:-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Small in size &amp;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oval in shape.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Mouth parts protruded anteriorly.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Larva have 3 pairs of legs with </a:t>
            </a:r>
            <a:r>
              <a:rPr lang="en-US" sz="2800" dirty="0" err="1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pulivilli</a:t>
            </a:r>
            <a: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u="sng" dirty="0" err="1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Scutum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cover the dorsal third of the body.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76889"/>
            <a:ext cx="5029200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64" y="3737428"/>
            <a:ext cx="4147263" cy="308428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2847975" cy="365125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8"/>
    </mc:Choice>
    <mc:Fallback xmlns="">
      <p:transition spd="slow" advTm="5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6" x="3965575" y="3340100"/>
          <p14:tracePt t="5948" x="3956050" y="3340100"/>
          <p14:tracePt t="5967" x="4037013" y="3340100"/>
          <p14:tracePt t="5977" x="4187825" y="3375025"/>
          <p14:tracePt t="5988" x="4589463" y="3455988"/>
          <p14:tracePt t="6002" x="5099050" y="3562350"/>
          <p14:tracePt t="6018" x="6161088" y="3894138"/>
          <p14:tracePt t="6035" x="6715125" y="4044950"/>
          <p14:tracePt t="6051" x="7456488" y="4348163"/>
          <p14:tracePt t="6069" x="7732713" y="4473575"/>
          <p14:tracePt t="6085" x="8134350" y="4687888"/>
          <p14:tracePt t="6101" x="8340725" y="4803775"/>
          <p14:tracePt t="6118" x="8375650" y="4830763"/>
          <p14:tracePt t="6135" x="8402638" y="4857750"/>
          <p14:tracePt t="6151" x="8402638" y="4867275"/>
          <p14:tracePt t="6171" x="8402638" y="4857750"/>
          <p14:tracePt t="6184" x="8331200" y="4768850"/>
          <p14:tracePt t="6201" x="8099425" y="4483100"/>
          <p14:tracePt t="6218" x="8062913" y="4429125"/>
          <p14:tracePt t="6235" x="8018463" y="4384675"/>
          <p14:tracePt t="6268" x="8018463" y="4375150"/>
          <p14:tracePt t="6284" x="8010525" y="4375150"/>
          <p14:tracePt t="6301" x="8010525" y="4367213"/>
          <p14:tracePt t="6318" x="8010525" y="4357688"/>
          <p14:tracePt t="6375" x="8001000" y="4367213"/>
          <p14:tracePt t="6385" x="7991475" y="4384675"/>
          <p14:tracePt t="6395" x="7966075" y="4411663"/>
          <p14:tracePt t="6405" x="7939088" y="4446588"/>
          <p14:tracePt t="6418" x="7894638" y="4483100"/>
          <p14:tracePt t="6435" x="7848600" y="4518025"/>
          <p14:tracePt t="6451" x="7786688" y="4554538"/>
          <p14:tracePt t="6468" x="7769225" y="4562475"/>
          <p14:tracePt t="6484" x="7742238" y="4589463"/>
          <p14:tracePt t="6501" x="7670800" y="4625975"/>
          <p14:tracePt t="6518" x="7572375" y="4643438"/>
          <p14:tracePt t="6534" x="7518400" y="4660900"/>
          <p14:tracePt t="6551" x="7446963" y="4670425"/>
          <p14:tracePt t="6569" x="7439025" y="4670425"/>
          <p14:tracePt t="6584" x="7429500" y="4670425"/>
          <p14:tracePt t="6601" x="7419975" y="4670425"/>
          <p14:tracePt t="6846" x="7412038" y="4670425"/>
          <p14:tracePt t="6856" x="7402513" y="4670425"/>
          <p14:tracePt t="6867" x="7385050" y="4679950"/>
          <p14:tracePt t="6877" x="7358063" y="4679950"/>
          <p14:tracePt t="6889" x="7348538" y="4679950"/>
          <p14:tracePt t="6901" x="7340600" y="4679950"/>
          <p14:tracePt t="6918" x="7331075" y="4679950"/>
          <p14:tracePt t="6968" x="7323138" y="4679950"/>
          <p14:tracePt t="7121" x="7304088" y="4679950"/>
          <p14:tracePt t="7131" x="7277100" y="4679950"/>
          <p14:tracePt t="7143" x="7259638" y="4679950"/>
          <p14:tracePt t="7153" x="7242175" y="4687888"/>
          <p14:tracePt t="7168" x="7232650" y="4687888"/>
          <p14:tracePt t="7184" x="7215188" y="4687888"/>
          <p14:tracePt t="7218" x="7205663" y="4687888"/>
          <p14:tracePt t="7234" x="7205663" y="4697413"/>
          <p14:tracePt t="7251" x="7197725" y="4714875"/>
          <p14:tracePt t="7268" x="7180263" y="4751388"/>
          <p14:tracePt t="7284" x="7143750" y="4813300"/>
          <p14:tracePt t="7301" x="7116763" y="4884738"/>
          <p14:tracePt t="7318" x="7081838" y="5045075"/>
          <p14:tracePt t="7335" x="7081838" y="5108575"/>
          <p14:tracePt t="7351" x="7081838" y="5214938"/>
          <p14:tracePt t="7368" x="7081838" y="5295900"/>
          <p14:tracePt t="7384" x="7089775" y="5340350"/>
          <p14:tracePt t="7401" x="7099300" y="5394325"/>
          <p14:tracePt t="7417" x="7108825" y="5429250"/>
          <p14:tracePt t="7434" x="7126288" y="5446713"/>
          <p14:tracePt t="7451" x="7143750" y="5483225"/>
          <p14:tracePt t="7468" x="7197725" y="5572125"/>
          <p14:tracePt t="7484" x="7242175" y="5661025"/>
          <p14:tracePt t="7501" x="7259638" y="5724525"/>
          <p14:tracePt t="7518" x="7269163" y="5741988"/>
          <p14:tracePt t="7534" x="7269163" y="5759450"/>
          <p14:tracePt t="7551" x="7269163" y="5768975"/>
          <p14:tracePt t="7581" x="7277100" y="5768975"/>
          <p14:tracePt t="7594" x="7286625" y="5768975"/>
          <p14:tracePt t="7606" x="7286625" y="5776913"/>
          <p14:tracePt t="7617" x="7296150" y="5776913"/>
          <p14:tracePt t="7634" x="7323138" y="5776913"/>
          <p14:tracePt t="7651" x="7385050" y="5776913"/>
          <p14:tracePt t="7668" x="7419975" y="5776913"/>
          <p14:tracePt t="7684" x="7473950" y="5759450"/>
          <p14:tracePt t="7701" x="7491413" y="5751513"/>
          <p14:tracePt t="7718" x="7554913" y="5732463"/>
          <p14:tracePt t="7734" x="7589838" y="5705475"/>
          <p14:tracePt t="7751" x="7599363" y="5688013"/>
          <p14:tracePt t="7767" x="7661275" y="5616575"/>
          <p14:tracePt t="7784" x="7688263" y="5572125"/>
          <p14:tracePt t="7801" x="7724775" y="5491163"/>
          <p14:tracePt t="7817" x="7742238" y="5438775"/>
          <p14:tracePt t="7834" x="7742238" y="5419725"/>
          <p14:tracePt t="7851" x="7759700" y="5384800"/>
          <p14:tracePt t="7867" x="7759700" y="5375275"/>
          <p14:tracePt t="7884" x="7759700" y="5367338"/>
          <p14:tracePt t="7901" x="7759700" y="5330825"/>
          <p14:tracePt t="7918" x="7759700" y="5313363"/>
          <p14:tracePt t="7934" x="7732713" y="5214938"/>
          <p14:tracePt t="7951" x="7661275" y="5072063"/>
          <p14:tracePt t="7968" x="7626350" y="5018088"/>
          <p14:tracePt t="7984" x="7554913" y="4848225"/>
          <p14:tracePt t="8001" x="7473950" y="4652963"/>
          <p14:tracePt t="8018" x="7429500" y="4562475"/>
          <p14:tracePt t="8034" x="7375525" y="4483100"/>
          <p14:tracePt t="8051" x="7358063" y="4473575"/>
          <p14:tracePt t="8068" x="7323138" y="4456113"/>
          <p14:tracePt t="8084" x="7304088" y="4446588"/>
          <p14:tracePt t="8102" x="7259638" y="4446588"/>
          <p14:tracePt t="8117" x="7242175" y="4446588"/>
          <p14:tracePt t="8134" x="7215188" y="4446588"/>
          <p14:tracePt t="8151" x="7205663" y="4446588"/>
          <p14:tracePt t="8256" x="7224713" y="4465638"/>
          <p14:tracePt t="8266" x="7286625" y="4510088"/>
          <p14:tracePt t="8277" x="7385050" y="4589463"/>
          <p14:tracePt t="8289" x="7483475" y="4670425"/>
          <p14:tracePt t="8301" x="7581900" y="4776788"/>
          <p14:tracePt t="8318" x="7653338" y="4840288"/>
          <p14:tracePt t="8334" x="7777163" y="4991100"/>
          <p14:tracePt t="8351" x="7848600" y="5126038"/>
          <p14:tracePt t="8368" x="7885113" y="5170488"/>
          <p14:tracePt t="8384" x="7929563" y="5313363"/>
          <p14:tracePt t="8401" x="7939088" y="5429250"/>
          <p14:tracePt t="8418" x="7939088" y="5473700"/>
          <p14:tracePt t="8434" x="7929563" y="5554663"/>
          <p14:tracePt t="8451" x="7912100" y="5634038"/>
          <p14:tracePt t="8467" x="7894638" y="5670550"/>
          <p14:tracePt t="8485" x="7831138" y="5732463"/>
          <p14:tracePt t="8501" x="7796213" y="5759450"/>
          <p14:tracePt t="8518" x="7742238" y="5795963"/>
          <p14:tracePt t="8534" x="7697788" y="5822950"/>
          <p14:tracePt t="8550" x="7680325" y="5830888"/>
          <p14:tracePt t="8567" x="7634288" y="5848350"/>
          <p14:tracePt t="8584" x="7589838" y="5857875"/>
          <p14:tracePt t="8600" x="7572375" y="5857875"/>
          <p14:tracePt t="8617" x="7518400" y="5875338"/>
          <p14:tracePt t="8634" x="7483475" y="5875338"/>
          <p14:tracePt t="8650" x="7456488" y="5875338"/>
          <p14:tracePt t="8667" x="7439025" y="5875338"/>
          <p14:tracePt t="8684" x="7412038" y="5875338"/>
          <p14:tracePt t="8700" x="7394575" y="5867400"/>
          <p14:tracePt t="8717" x="7323138" y="5813425"/>
          <p14:tracePt t="8734" x="7296150" y="5776913"/>
          <p14:tracePt t="8751" x="7269163" y="5732463"/>
          <p14:tracePt t="8767" x="7251700" y="5688013"/>
          <p14:tracePt t="8784" x="7242175" y="5680075"/>
          <p14:tracePt t="8800" x="7242175" y="5653088"/>
          <p14:tracePt t="8817" x="7232650" y="5643563"/>
          <p14:tracePt t="8834" x="7224713" y="5616575"/>
          <p14:tracePt t="8850" x="7215188" y="5599113"/>
          <p14:tracePt t="8867" x="7215188" y="5589588"/>
          <p14:tracePt t="8884" x="7205663" y="5572125"/>
          <p14:tracePt t="8900" x="7205663" y="5562600"/>
          <p14:tracePt t="8917" x="7197725" y="5545138"/>
          <p14:tracePt t="8934" x="7188200" y="5510213"/>
          <p14:tracePt t="8950" x="7170738" y="5456238"/>
          <p14:tracePt t="8967" x="7161213" y="5438775"/>
          <p14:tracePt t="8984" x="7161213" y="5419725"/>
          <p14:tracePt t="9000" x="7153275" y="5411788"/>
          <p14:tracePt t="9017" x="7143750" y="5384800"/>
          <p14:tracePt t="9034" x="7134225" y="5357813"/>
          <p14:tracePt t="9051" x="7134225" y="5348288"/>
          <p14:tracePt t="9068" x="7134225" y="5330825"/>
          <p14:tracePt t="9084" x="7134225" y="5322888"/>
          <p14:tracePt t="9101" x="7134225" y="5313363"/>
          <p14:tracePt t="9134" x="7134225" y="5295900"/>
          <p14:tracePt t="9151" x="7126288" y="5251450"/>
          <p14:tracePt t="9168" x="7116763" y="5214938"/>
          <p14:tracePt t="9184" x="7108825" y="5197475"/>
          <p14:tracePt t="9201" x="7108825" y="5170488"/>
          <p14:tracePt t="9217" x="7099300" y="5153025"/>
          <p14:tracePt t="9234" x="7099300" y="5143500"/>
          <p14:tracePt t="9251" x="7099300" y="5133975"/>
          <p14:tracePt t="9291" x="7099300" y="5126038"/>
          <p14:tracePt t="9321" x="7099300" y="5116513"/>
          <p14:tracePt t="9598" x="7089775" y="5099050"/>
          <p14:tracePt t="9610" x="7081838" y="5081588"/>
          <p14:tracePt t="9621" x="7072313" y="5062538"/>
          <p14:tracePt t="9634" x="7072313" y="5027613"/>
          <p14:tracePt t="9650" x="7072313" y="4902200"/>
          <p14:tracePt t="9667" x="7099300" y="4768850"/>
          <p14:tracePt t="9684" x="7116763" y="4714875"/>
          <p14:tracePt t="9700" x="7153275" y="4625975"/>
          <p14:tracePt t="9717" x="7170738" y="4598988"/>
          <p14:tracePt t="9734" x="7180263" y="4562475"/>
          <p14:tracePt t="9750" x="7188200" y="4545013"/>
          <p14:tracePt t="9784" x="7197725" y="4537075"/>
          <p14:tracePt t="9800" x="7205663" y="4518025"/>
          <p14:tracePt t="9817" x="7215188" y="4500563"/>
          <p14:tracePt t="9850" x="7215188" y="4491038"/>
          <p14:tracePt t="9891" x="7224713" y="4491038"/>
          <p14:tracePt t="10036" x="7224713" y="4483100"/>
          <p14:tracePt t="10076" x="7215188" y="4465638"/>
          <p14:tracePt t="10086" x="7205663" y="4446588"/>
          <p14:tracePt t="10096" x="7188200" y="4429125"/>
          <p14:tracePt t="10106" x="7153275" y="4402138"/>
          <p14:tracePt t="10117" x="7126288" y="4384675"/>
          <p14:tracePt t="10133" x="7099300" y="4367213"/>
          <p14:tracePt t="10150" x="7072313" y="4357688"/>
          <p14:tracePt t="10167" x="7054850" y="4357688"/>
          <p14:tracePt t="10184" x="7018338" y="4357688"/>
          <p14:tracePt t="10200" x="7000875" y="4357688"/>
          <p14:tracePt t="10217" x="6991350" y="4357688"/>
          <p14:tracePt t="10233" x="6991350" y="4367213"/>
          <p14:tracePt t="10250" x="6983413" y="4367213"/>
          <p14:tracePt t="10267" x="6983413" y="4375150"/>
          <p14:tracePt t="10303" x="6983413" y="4394200"/>
          <p14:tracePt t="10314" x="6983413" y="4402138"/>
          <p14:tracePt t="10325" x="6983413" y="4411663"/>
          <p14:tracePt t="10335" x="6983413" y="4429125"/>
          <p14:tracePt t="10350" x="6991350" y="4438650"/>
          <p14:tracePt t="10367" x="6991350" y="4446588"/>
          <p14:tracePt t="10384" x="6991350" y="4456113"/>
          <p14:tracePt t="10400" x="6991350" y="4473575"/>
          <p14:tracePt t="10417" x="7000875" y="4491038"/>
          <p14:tracePt t="10433" x="7010400" y="4500563"/>
          <p14:tracePt t="10467" x="7018338" y="4510088"/>
          <p14:tracePt t="10484" x="7027863" y="4518025"/>
          <p14:tracePt t="10500" x="7062788" y="4518025"/>
          <p14:tracePt t="10517" x="7108825" y="4518025"/>
          <p14:tracePt t="10533" x="7134225" y="4518025"/>
          <p14:tracePt t="10550" x="7170738" y="4510088"/>
          <p14:tracePt t="10567" x="7197725" y="4500563"/>
          <p14:tracePt t="10583" x="7205663" y="4491038"/>
          <p14:tracePt t="10600" x="7232650" y="4483100"/>
          <p14:tracePt t="10617" x="7296150" y="4438650"/>
          <p14:tracePt t="10633" x="7313613" y="4429125"/>
          <p14:tracePt t="10650" x="7367588" y="4402138"/>
          <p14:tracePt t="10667" x="7394575" y="4375150"/>
          <p14:tracePt t="10683" x="7419975" y="4348163"/>
          <p14:tracePt t="10700" x="7466013" y="4322763"/>
          <p14:tracePt t="10717" x="7473950" y="4276725"/>
          <p14:tracePt t="10733" x="7483475" y="4232275"/>
          <p14:tracePt t="10750" x="7483475" y="4214813"/>
          <p14:tracePt t="10767" x="7483475" y="4197350"/>
          <p14:tracePt t="10783" x="7466013" y="4179888"/>
          <p14:tracePt t="10801" x="7412038" y="4179888"/>
          <p14:tracePt t="10817" x="7348538" y="4179888"/>
          <p14:tracePt t="10833" x="7232650" y="4214813"/>
          <p14:tracePt t="10850" x="7197725" y="4232275"/>
          <p14:tracePt t="10867" x="7126288" y="4241800"/>
          <p14:tracePt t="10883" x="7089775" y="4259263"/>
          <p14:tracePt t="10900" x="7062788" y="4268788"/>
          <p14:tracePt t="10916" x="7045325" y="4276725"/>
          <p14:tracePt t="10933" x="7027863" y="4286250"/>
          <p14:tracePt t="10950" x="7010400" y="4295775"/>
          <p14:tracePt t="10967" x="6991350" y="4313238"/>
          <p14:tracePt t="10983" x="6983413" y="4322763"/>
          <p14:tracePt t="11000" x="6973888" y="4330700"/>
          <p14:tracePt t="11017" x="6973888" y="4340225"/>
          <p14:tracePt t="11033" x="6965950" y="4348163"/>
          <p14:tracePt t="11050" x="6965950" y="4375150"/>
          <p14:tracePt t="11067" x="6965950" y="4394200"/>
          <p14:tracePt t="11083" x="6965950" y="4446588"/>
          <p14:tracePt t="11100" x="6965950" y="4473575"/>
          <p14:tracePt t="11117" x="6965950" y="4483100"/>
          <p14:tracePt t="11119" x="6965950" y="4491038"/>
          <p14:tracePt t="11133" x="6965950" y="4510088"/>
          <p14:tracePt t="11150" x="6965950" y="4527550"/>
          <p14:tracePt t="11167" x="6965950" y="4537075"/>
          <p14:tracePt t="11183" x="6965950" y="4545013"/>
          <p14:tracePt t="11200" x="6983413" y="4554538"/>
          <p14:tracePt t="11217" x="6991350" y="4572000"/>
          <p14:tracePt t="11233" x="7018338" y="4572000"/>
          <p14:tracePt t="11250" x="7045325" y="4572000"/>
          <p14:tracePt t="11267" x="7170738" y="4572000"/>
          <p14:tracePt t="11283" x="7286625" y="4562475"/>
          <p14:tracePt t="11301" x="7358063" y="4545013"/>
          <p14:tracePt t="11317" x="7446963" y="4510088"/>
          <p14:tracePt t="11334" x="7510463" y="4446588"/>
          <p14:tracePt t="11367" x="7562850" y="4402138"/>
          <p14:tracePt t="11384" x="7572375" y="4394200"/>
          <p14:tracePt t="11400" x="7572375" y="4375150"/>
          <p14:tracePt t="11433" x="7572375" y="4367213"/>
          <p14:tracePt t="11450" x="7572375" y="4357688"/>
          <p14:tracePt t="11467" x="7562850" y="4340225"/>
          <p14:tracePt t="11483" x="7545388" y="4340225"/>
          <p14:tracePt t="11500" x="7473950" y="4340225"/>
          <p14:tracePt t="11517" x="7385050" y="4340225"/>
          <p14:tracePt t="11533" x="7358063" y="4348163"/>
          <p14:tracePt t="11550" x="7313613" y="4367213"/>
          <p14:tracePt t="11567" x="7286625" y="4375150"/>
          <p14:tracePt t="11583" x="7269163" y="4384675"/>
          <p14:tracePt t="11600" x="7259638" y="4384675"/>
          <p14:tracePt t="11633" x="7251700" y="4384675"/>
          <p14:tracePt t="14996" x="7242175" y="4384675"/>
          <p14:tracePt t="15035" x="7242175" y="4419600"/>
          <p14:tracePt t="15046" x="7259638" y="4491038"/>
          <p14:tracePt t="15057" x="7277100" y="4545013"/>
          <p14:tracePt t="15066" x="7286625" y="4572000"/>
          <p14:tracePt t="15083" x="7296150" y="4598988"/>
          <p14:tracePt t="15099" x="7304088" y="4608513"/>
          <p14:tracePt t="15116" x="7304088" y="4625975"/>
          <p14:tracePt t="15149" x="7313613" y="4652963"/>
          <p14:tracePt t="15182" x="7313613" y="4660900"/>
          <p14:tracePt t="15220" x="7313613" y="4670425"/>
          <p14:tracePt t="15259" x="7313613" y="4679950"/>
          <p14:tracePt t="15642" x="7304088" y="4679950"/>
          <p14:tracePt t="15649" x="7286625" y="4679950"/>
          <p14:tracePt t="15658" x="7269163" y="4679950"/>
          <p14:tracePt t="15669" x="7251700" y="4679950"/>
          <p14:tracePt t="15682" x="7215188" y="4687888"/>
          <p14:tracePt t="15699" x="7062788" y="4732338"/>
          <p14:tracePt t="15716" x="7000875" y="4759325"/>
          <p14:tracePt t="15732" x="6884988" y="4813300"/>
          <p14:tracePt t="15750" x="6858000" y="4822825"/>
          <p14:tracePt t="15766" x="6840538" y="4830763"/>
          <p14:tracePt t="15782" x="6840538" y="4840288"/>
          <p14:tracePt t="15799" x="6840538" y="4848225"/>
          <p14:tracePt t="16007" x="6831013" y="4848225"/>
          <p14:tracePt t="16038" x="6813550" y="4848225"/>
          <p14:tracePt t="16060" x="6804025" y="4857750"/>
          <p14:tracePt t="16071" x="6796088" y="4875213"/>
          <p14:tracePt t="16081" x="6769100" y="4902200"/>
          <p14:tracePt t="16088" x="6724650" y="4938713"/>
          <p14:tracePt t="16099" x="6705600" y="4965700"/>
          <p14:tracePt t="16116" x="6688138" y="4983163"/>
          <p14:tracePt t="16132" x="6688138" y="5000625"/>
          <p14:tracePt t="16149" x="6680200" y="5000625"/>
          <p14:tracePt t="16274" x="6680200" y="5018088"/>
          <p14:tracePt t="16283" x="6680200" y="5062538"/>
          <p14:tracePt t="16294" x="6697663" y="5143500"/>
          <p14:tracePt t="16307" x="6715125" y="5197475"/>
          <p14:tracePt t="16316" x="6732588" y="5241925"/>
          <p14:tracePt t="16333" x="6732588" y="5251450"/>
          <p14:tracePt t="16349" x="6742113" y="5268913"/>
          <p14:tracePt t="16366" x="6813550" y="5384800"/>
          <p14:tracePt t="16382" x="6884988" y="5473700"/>
          <p14:tracePt t="16399" x="7153275" y="5795963"/>
          <p14:tracePt t="16415" x="7304088" y="5956300"/>
          <p14:tracePt t="16433" x="7331075" y="5983288"/>
          <p14:tracePt t="16449" x="7348538" y="6000750"/>
          <p14:tracePt t="16466" x="7358063" y="6010275"/>
          <p14:tracePt t="16642" x="7348538" y="6010275"/>
          <p14:tracePt t="16652" x="7331075" y="6010275"/>
          <p14:tracePt t="16660" x="7296150" y="6010275"/>
          <p14:tracePt t="16670" x="7224713" y="5991225"/>
          <p14:tracePt t="16682" x="7143750" y="5938838"/>
          <p14:tracePt t="16699" x="7037388" y="5857875"/>
          <p14:tracePt t="16715" x="6840538" y="5653088"/>
          <p14:tracePt t="16732" x="6643688" y="5197475"/>
          <p14:tracePt t="16749" x="6537325" y="4946650"/>
          <p14:tracePt t="16765" x="6456363" y="4660900"/>
          <p14:tracePt t="16782" x="6429375" y="4589463"/>
          <p14:tracePt t="16799" x="6411913" y="4545013"/>
          <p14:tracePt t="16815" x="6402388" y="4527550"/>
          <p14:tracePt t="16929" x="6402388" y="4537075"/>
          <p14:tracePt t="16938" x="6402388" y="4562475"/>
          <p14:tracePt t="16949" x="6411913" y="4625975"/>
          <p14:tracePt t="16966" x="6429375" y="4697413"/>
          <p14:tracePt t="16982" x="6456363" y="4848225"/>
          <p14:tracePt t="16999" x="6500813" y="5027613"/>
          <p14:tracePt t="17015" x="6518275" y="5089525"/>
          <p14:tracePt t="17032" x="6562725" y="5232400"/>
          <p14:tracePt t="17049" x="6643688" y="5394325"/>
          <p14:tracePt t="17065" x="6680200" y="5446713"/>
          <p14:tracePt t="17082" x="6705600" y="5510213"/>
          <p14:tracePt t="17116" x="6715125" y="5527675"/>
          <p14:tracePt t="17263" x="6715125" y="5518150"/>
          <p14:tracePt t="17273" x="6705600" y="5483225"/>
          <p14:tracePt t="17284" x="6680200" y="5456238"/>
          <p14:tracePt t="17298" x="6661150" y="5411788"/>
          <p14:tracePt t="17315" x="6634163" y="5375275"/>
          <p14:tracePt t="17332" x="6626225" y="5357813"/>
          <p14:tracePt t="17348" x="6608763" y="5340350"/>
          <p14:tracePt t="17365" x="6599238" y="5340350"/>
          <p14:tracePt t="17399" x="6599238" y="5330825"/>
          <p14:tracePt t="17479" x="6599238" y="5322888"/>
          <p14:tracePt t="17489" x="6599238" y="5295900"/>
          <p14:tracePt t="17500" x="6599238" y="5232400"/>
          <p14:tracePt t="17516" x="6599238" y="5116513"/>
          <p14:tracePt t="17532" x="6670675" y="4652963"/>
          <p14:tracePt t="17549" x="6732588" y="4348163"/>
          <p14:tracePt t="17565" x="6840538" y="3911600"/>
          <p14:tracePt t="17582" x="6858000" y="3741738"/>
          <p14:tracePt t="17599" x="6875463" y="3679825"/>
          <p14:tracePt t="17616" x="6884988" y="3571875"/>
          <p14:tracePt t="17621" x="6894513" y="3517900"/>
          <p14:tracePt t="17632" x="6902450" y="3490913"/>
          <p14:tracePt t="17649" x="6902450" y="3482975"/>
          <p14:tracePt t="17665" x="6911975" y="3465513"/>
          <p14:tracePt t="18316" x="6911975" y="3446463"/>
          <p14:tracePt t="18326" x="6894513" y="3394075"/>
          <p14:tracePt t="18336" x="6867525" y="3330575"/>
          <p14:tracePt t="18348" x="6858000" y="3224213"/>
          <p14:tracePt t="18365" x="6858000" y="3108325"/>
          <p14:tracePt t="18382" x="6848475" y="2919413"/>
          <p14:tracePt t="18398" x="6840538" y="2751138"/>
          <p14:tracePt t="18415" x="6831013" y="2679700"/>
          <p14:tracePt t="18432" x="6823075" y="2500313"/>
          <p14:tracePt t="18448" x="6813550" y="2419350"/>
          <p14:tracePt t="18465" x="6796088" y="2286000"/>
          <p14:tracePt t="18482" x="6777038" y="2197100"/>
          <p14:tracePt t="18500" x="6769100" y="2170113"/>
          <p14:tracePt t="18515" x="6742113" y="2098675"/>
          <p14:tracePt t="18532" x="6626225" y="1866900"/>
          <p14:tracePt t="18548" x="6581775" y="1768475"/>
          <p14:tracePt t="18565" x="6527800" y="1660525"/>
          <p14:tracePt t="18582" x="6518275" y="1625600"/>
          <p14:tracePt t="18598" x="6518275" y="1616075"/>
          <p14:tracePt t="18615" x="6518275" y="1589088"/>
          <p14:tracePt t="18632" x="6510338" y="1509713"/>
          <p14:tracePt t="18648" x="6491288" y="1446213"/>
          <p14:tracePt t="18665" x="6446838" y="1276350"/>
          <p14:tracePt t="18682" x="6438900" y="1214438"/>
          <p14:tracePt t="18698" x="6411913" y="1143000"/>
          <p14:tracePt t="18715" x="6411913" y="1116013"/>
          <p14:tracePt t="18749" x="6411913" y="1108075"/>
          <p14:tracePt t="19338" x="6384925" y="1241425"/>
          <p14:tracePt t="19351" x="6340475" y="1455738"/>
          <p14:tracePt t="19358" x="6276975" y="1830388"/>
          <p14:tracePt t="19369" x="6242050" y="2322513"/>
          <p14:tracePt t="19381" x="6242050" y="2803525"/>
          <p14:tracePt t="19398" x="6269038" y="3322638"/>
          <p14:tracePt t="19415" x="6394450" y="3911600"/>
          <p14:tracePt t="19431" x="6500813" y="4179888"/>
          <p14:tracePt t="19450" x="6518275" y="4224338"/>
          <p14:tracePt t="19465" x="6554788" y="4268788"/>
          <p14:tracePt t="19637" x="6554788" y="4276725"/>
          <p14:tracePt t="19648" x="6554788" y="4303713"/>
          <p14:tracePt t="19657" x="6554788" y="4411663"/>
          <p14:tracePt t="19668" x="6562725" y="4562475"/>
          <p14:tracePt t="19681" x="6626225" y="4848225"/>
          <p14:tracePt t="19698" x="6769100" y="5375275"/>
          <p14:tracePt t="19715" x="6840538" y="5599113"/>
          <p14:tracePt t="19732" x="6929438" y="5786438"/>
          <p14:tracePt t="19748" x="6946900" y="5840413"/>
          <p14:tracePt t="19782" x="6956425" y="5848350"/>
          <p14:tracePt t="19965" x="6956425" y="5875338"/>
          <p14:tracePt t="19975" x="6956425" y="5902325"/>
          <p14:tracePt t="19984" x="6973888" y="5938838"/>
          <p14:tracePt t="19998" x="6991350" y="5965825"/>
          <p14:tracePt t="20015" x="7018338" y="6000750"/>
          <p14:tracePt t="20032" x="7018338" y="6010275"/>
          <p14:tracePt t="20107" x="7018338" y="5991225"/>
          <p14:tracePt t="20117" x="7018338" y="5965825"/>
          <p14:tracePt t="20126" x="7018338" y="5929313"/>
          <p14:tracePt t="20143" x="7018338" y="5867400"/>
          <p14:tracePt t="20151" x="7010400" y="5803900"/>
          <p14:tracePt t="20165" x="6991350" y="5751513"/>
          <p14:tracePt t="20182" x="6946900" y="5670550"/>
          <p14:tracePt t="20198" x="6894513" y="5554663"/>
          <p14:tracePt t="20215" x="6867525" y="5500688"/>
          <p14:tracePt t="20231" x="6813550" y="5419725"/>
          <p14:tracePt t="20248" x="6769100" y="5367338"/>
          <p14:tracePt t="20265" x="6759575" y="5357813"/>
          <p14:tracePt t="20281" x="6751638" y="5340350"/>
          <p14:tracePt t="20454" x="6751638" y="5357813"/>
          <p14:tracePt t="20465" x="6759575" y="5394325"/>
          <p14:tracePt t="20475" x="6796088" y="5446713"/>
          <p14:tracePt t="20487" x="6823075" y="5510213"/>
          <p14:tracePt t="20498" x="6848475" y="5554663"/>
          <p14:tracePt t="20515" x="6884988" y="5626100"/>
          <p14:tracePt t="20532" x="6884988" y="5643563"/>
          <p14:tracePt t="20548" x="6902450" y="5661025"/>
          <p14:tracePt t="20581" x="6902450" y="5670550"/>
          <p14:tracePt t="20598" x="6902450" y="5680075"/>
          <p14:tracePt t="20659" x="6911975" y="5670550"/>
          <p14:tracePt t="20671" x="6911975" y="5653088"/>
          <p14:tracePt t="20681" x="6911975" y="5616575"/>
          <p14:tracePt t="20690" x="6894513" y="5545138"/>
          <p14:tracePt t="20699" x="6848475" y="5446713"/>
          <p14:tracePt t="20715" x="6813550" y="5330825"/>
          <p14:tracePt t="20731" x="6724650" y="5205413"/>
          <p14:tracePt t="20749" x="6688138" y="5153025"/>
          <p14:tracePt t="20765" x="6634163" y="5099050"/>
          <p14:tracePt t="20781" x="6616700" y="5072063"/>
          <p14:tracePt t="20798" x="6616700" y="5062538"/>
          <p14:tracePt t="20884" x="6616700" y="5089525"/>
          <p14:tracePt t="20893" x="6653213" y="5143500"/>
          <p14:tracePt t="20903" x="6697663" y="5241925"/>
          <p14:tracePt t="20915" x="6769100" y="5367338"/>
          <p14:tracePt t="20932" x="6823075" y="5527675"/>
          <p14:tracePt t="20948" x="6911975" y="5697538"/>
          <p14:tracePt t="20965" x="6956425" y="5822950"/>
          <p14:tracePt t="20981" x="6973888" y="5867400"/>
          <p14:tracePt t="20998" x="7000875" y="5919788"/>
          <p14:tracePt t="21015" x="7010400" y="5929313"/>
          <p14:tracePt t="21031" x="7010400" y="5938838"/>
          <p14:tracePt t="21048" x="7018338" y="5938838"/>
          <p14:tracePt t="21160" x="7018338" y="5929313"/>
          <p14:tracePt t="21170" x="7010400" y="5919788"/>
          <p14:tracePt t="21180" x="7000875" y="5884863"/>
          <p14:tracePt t="21192" x="6965950" y="5830888"/>
          <p14:tracePt t="21202" x="6929438" y="5751513"/>
          <p14:tracePt t="21215" x="6875463" y="5653088"/>
          <p14:tracePt t="21231" x="6804025" y="5510213"/>
          <p14:tracePt t="21248" x="6769100" y="5465763"/>
          <p14:tracePt t="21264" x="6732588" y="5419725"/>
          <p14:tracePt t="21281" x="6705600" y="5384800"/>
          <p14:tracePt t="21298" x="6697663" y="5375275"/>
          <p14:tracePt t="21315" x="6697663" y="5357813"/>
          <p14:tracePt t="21331" x="6688138" y="5348288"/>
          <p14:tracePt t="21348" x="6680200" y="5348288"/>
          <p14:tracePt t="21505" x="6680200" y="5340350"/>
          <p14:tracePt t="22019" x="6670675" y="5340350"/>
          <p14:tracePt t="22039" x="6653213" y="5340350"/>
          <p14:tracePt t="22058" x="6634163" y="5340350"/>
          <p14:tracePt t="22068" x="6626225" y="5367338"/>
          <p14:tracePt t="22078" x="6608763" y="5394325"/>
          <p14:tracePt t="22095" x="6581775" y="5419725"/>
          <p14:tracePt t="22101" x="6581775" y="5438775"/>
          <p14:tracePt t="22119" x="6572250" y="5446713"/>
          <p14:tracePt t="22170" x="6562725" y="5456238"/>
          <p14:tracePt t="22213" x="6562725" y="5465763"/>
          <p14:tracePt t="23622" x="6554788" y="5465763"/>
          <p14:tracePt t="23695" x="6554788" y="5456238"/>
          <p14:tracePt t="23705" x="6608763" y="5429250"/>
          <p14:tracePt t="23719" x="6680200" y="5411788"/>
          <p14:tracePt t="23731" x="6777038" y="5384800"/>
          <p14:tracePt t="23747" x="6983413" y="5340350"/>
          <p14:tracePt t="23764" x="7062788" y="5322888"/>
          <p14:tracePt t="23781" x="7215188" y="5276850"/>
          <p14:tracePt t="23797" x="7296150" y="5241925"/>
          <p14:tracePt t="23814" x="7323138" y="5241925"/>
          <p14:tracePt t="23831" x="7358063" y="5224463"/>
          <p14:tracePt t="24082" x="7358063" y="5214938"/>
          <p14:tracePt t="24103" x="7358063" y="5187950"/>
          <p14:tracePt t="24114" x="7358063" y="5153025"/>
          <p14:tracePt t="24123" x="7358063" y="5116513"/>
          <p14:tracePt t="24135" x="7358063" y="5089525"/>
          <p14:tracePt t="24147" x="7367588" y="5062538"/>
          <p14:tracePt t="24164" x="7385050" y="5027613"/>
          <p14:tracePt t="24181" x="7402513" y="5010150"/>
          <p14:tracePt t="24197" x="7419975" y="4965700"/>
          <p14:tracePt t="24214" x="7429500" y="4946650"/>
          <p14:tracePt t="24231" x="7446963" y="4894263"/>
          <p14:tracePt t="24247" x="7491413" y="4803775"/>
          <p14:tracePt t="24264" x="7500938" y="4768850"/>
          <p14:tracePt t="24281" x="7527925" y="4697413"/>
          <p14:tracePt t="24297" x="7537450" y="4633913"/>
          <p14:tracePt t="24314" x="7537450" y="4616450"/>
          <p14:tracePt t="24330" x="7537450" y="4589463"/>
          <p14:tracePt t="24347" x="7537450" y="4554538"/>
          <p14:tracePt t="24364" x="7537450" y="4537075"/>
          <p14:tracePt t="24380" x="7518400" y="4491038"/>
          <p14:tracePt t="24397" x="7510463" y="4473575"/>
          <p14:tracePt t="24414" x="7483475" y="4456113"/>
          <p14:tracePt t="24431" x="7456488" y="4456113"/>
          <p14:tracePt t="24447" x="7358063" y="4500563"/>
          <p14:tracePt t="24464" x="7251700" y="4537075"/>
          <p14:tracePt t="24481" x="7188200" y="4562475"/>
          <p14:tracePt t="24497" x="7161213" y="4562475"/>
          <p14:tracePt t="24514" x="7134225" y="4562475"/>
          <p14:tracePt t="24531" x="7126288" y="4562475"/>
          <p14:tracePt t="24547" x="7108825" y="4562475"/>
          <p14:tracePt t="24564" x="7089775" y="4562475"/>
          <p14:tracePt t="24580" x="7081838" y="4562475"/>
          <p14:tracePt t="24597" x="7045325" y="4545013"/>
          <p14:tracePt t="24614" x="7027863" y="4545013"/>
          <p14:tracePt t="24630" x="7018338" y="4545013"/>
          <p14:tracePt t="24647" x="7000875" y="4545013"/>
          <p14:tracePt t="24663" x="6991350" y="4545013"/>
          <p14:tracePt t="24680" x="6929438" y="4554538"/>
          <p14:tracePt t="24697" x="6831013" y="4616450"/>
          <p14:tracePt t="24714" x="6796088" y="4633913"/>
          <p14:tracePt t="24730" x="6751638" y="4670425"/>
          <p14:tracePt t="24747" x="6732588" y="4687888"/>
          <p14:tracePt t="24781" x="6732588" y="4724400"/>
          <p14:tracePt t="24797" x="6742113" y="4768850"/>
          <p14:tracePt t="24814" x="6848475" y="4983163"/>
          <p14:tracePt t="24831" x="6991350" y="5187950"/>
          <p14:tracePt t="24847" x="7045325" y="5259388"/>
          <p14:tracePt t="24864" x="7099300" y="5330825"/>
          <p14:tracePt t="24881" x="7116763" y="5357813"/>
          <p14:tracePt t="24897" x="7126288" y="5357813"/>
          <p14:tracePt t="24931" x="7126288" y="5375275"/>
          <p14:tracePt t="24947" x="7134225" y="5384800"/>
          <p14:tracePt t="24964" x="7134225" y="5394325"/>
          <p14:tracePt t="24981" x="7143750" y="5402263"/>
          <p14:tracePt t="25014" x="7153275" y="5411788"/>
          <p14:tracePt t="25031" x="7161213" y="5411788"/>
          <p14:tracePt t="25048" x="7170738" y="5419725"/>
          <p14:tracePt t="25064" x="7180263" y="5419725"/>
          <p14:tracePt t="25105" x="7188200" y="5419725"/>
          <p14:tracePt t="25125" x="7205663" y="5419725"/>
          <p14:tracePt t="25136" x="7224713" y="5419725"/>
          <p14:tracePt t="25147" x="7277100" y="5402263"/>
          <p14:tracePt t="25164" x="7358063" y="5367338"/>
          <p14:tracePt t="25180" x="7537450" y="5276850"/>
          <p14:tracePt t="25197" x="7643813" y="5224463"/>
          <p14:tracePt t="25214" x="7670800" y="5205413"/>
          <p14:tracePt t="25231" x="7724775" y="5170488"/>
          <p14:tracePt t="25247" x="7742238" y="5153025"/>
          <p14:tracePt t="25264" x="7769225" y="5116513"/>
          <p14:tracePt t="25280" x="7804150" y="5081588"/>
          <p14:tracePt t="25298" x="7823200" y="5037138"/>
          <p14:tracePt t="25314" x="7831138" y="5027613"/>
          <p14:tracePt t="25331" x="7831138" y="5000625"/>
          <p14:tracePt t="25364" x="7831138" y="4991100"/>
          <p14:tracePt t="25380" x="7840663" y="4956175"/>
          <p14:tracePt t="25397" x="7840663" y="4919663"/>
          <p14:tracePt t="25414" x="7840663" y="4857750"/>
          <p14:tracePt t="25431" x="7840663" y="4840288"/>
          <p14:tracePt t="25447" x="7831138" y="4795838"/>
          <p14:tracePt t="25464" x="7813675" y="4732338"/>
          <p14:tracePt t="25480" x="7786688" y="4697413"/>
          <p14:tracePt t="25497" x="7769225" y="4625975"/>
          <p14:tracePt t="25514" x="7742238" y="4589463"/>
          <p14:tracePt t="25531" x="7724775" y="4562475"/>
          <p14:tracePt t="25547" x="7688263" y="4537075"/>
          <p14:tracePt t="25564" x="7643813" y="4500563"/>
          <p14:tracePt t="25580" x="7634288" y="4483100"/>
          <p14:tracePt t="25597" x="7589838" y="4465638"/>
          <p14:tracePt t="25614" x="7562850" y="4456113"/>
          <p14:tracePt t="25618" x="7545388" y="4446588"/>
          <p14:tracePt t="25630" x="7527925" y="4438650"/>
          <p14:tracePt t="25647" x="7491413" y="4429125"/>
          <p14:tracePt t="25663" x="7483475" y="4429125"/>
          <p14:tracePt t="25680" x="7412038" y="4429125"/>
          <p14:tracePt t="25697" x="7340600" y="4429125"/>
          <p14:tracePt t="25713" x="7224713" y="4456113"/>
          <p14:tracePt t="25730" x="7134225" y="4473575"/>
          <p14:tracePt t="25747" x="7108825" y="4491038"/>
          <p14:tracePt t="25764" x="7072313" y="4500563"/>
          <p14:tracePt t="25780" x="7037388" y="4527550"/>
          <p14:tracePt t="25797" x="7000875" y="4537075"/>
          <p14:tracePt t="25813" x="6946900" y="4589463"/>
          <p14:tracePt t="25832" x="6875463" y="4670425"/>
          <p14:tracePt t="25848" x="6848475" y="4705350"/>
          <p14:tracePt t="25864" x="6823075" y="4768850"/>
          <p14:tracePt t="25881" x="6813550" y="4786313"/>
          <p14:tracePt t="25897" x="6804025" y="4840288"/>
          <p14:tracePt t="25914" x="6796088" y="4894263"/>
          <p14:tracePt t="25932" x="6796088" y="4965700"/>
          <p14:tracePt t="25948" x="6796088" y="4991100"/>
          <p14:tracePt t="25964" x="6796088" y="5027613"/>
          <p14:tracePt t="25980" x="6796088" y="5045075"/>
          <p14:tracePt t="25997" x="6796088" y="5054600"/>
          <p14:tracePt t="26014" x="6813550" y="5081588"/>
          <p14:tracePt t="26031" x="6823075" y="5099050"/>
          <p14:tracePt t="26047" x="6848475" y="5126038"/>
          <p14:tracePt t="26064" x="6867525" y="5143500"/>
          <p14:tracePt t="26080" x="6894513" y="5160963"/>
          <p14:tracePt t="26097" x="6911975" y="5160963"/>
          <p14:tracePt t="26114" x="6919913" y="5170488"/>
          <p14:tracePt t="26131" x="6938963" y="5180013"/>
          <p14:tracePt t="26136" x="6956425" y="5180013"/>
          <p14:tracePt t="26148" x="6983413" y="5187950"/>
          <p14:tracePt t="26164" x="7027863" y="5187950"/>
          <p14:tracePt t="26181" x="7126288" y="5187950"/>
          <p14:tracePt t="26198" x="7188200" y="5187950"/>
          <p14:tracePt t="26214" x="7205663" y="5187950"/>
          <p14:tracePt t="26231" x="7259638" y="5187950"/>
          <p14:tracePt t="26247" x="7286625" y="5180013"/>
          <p14:tracePt t="26264" x="7358063" y="5160963"/>
          <p14:tracePt t="26280" x="7466013" y="5133975"/>
          <p14:tracePt t="26297" x="7500938" y="5116513"/>
          <p14:tracePt t="26314" x="7545388" y="5089525"/>
          <p14:tracePt t="26331" x="7572375" y="5072063"/>
          <p14:tracePt t="26348" x="7581900" y="5062538"/>
          <p14:tracePt t="26363" x="7616825" y="5037138"/>
          <p14:tracePt t="26380" x="7626350" y="5010150"/>
          <p14:tracePt t="26397" x="7670800" y="4929188"/>
          <p14:tracePt t="26413" x="7688263" y="4857750"/>
          <p14:tracePt t="26430" x="7688263" y="4840288"/>
          <p14:tracePt t="26447" x="7697788" y="4786313"/>
          <p14:tracePt t="26464" x="7697788" y="4741863"/>
          <p14:tracePt t="26480" x="7697788" y="4732338"/>
          <p14:tracePt t="26497" x="7680325" y="4705350"/>
          <p14:tracePt t="26530" x="7653338" y="4687888"/>
          <p14:tracePt t="26547" x="7626350" y="4670425"/>
          <p14:tracePt t="26563" x="7599363" y="4670425"/>
          <p14:tracePt t="26580" x="7537450" y="4670425"/>
          <p14:tracePt t="26597" x="7473950" y="4670425"/>
          <p14:tracePt t="26613" x="7446963" y="4670425"/>
          <p14:tracePt t="26630" x="7402513" y="4679950"/>
          <p14:tracePt t="26648" x="7385050" y="4687888"/>
          <p14:tracePt t="26663" x="7375525" y="4687888"/>
          <p14:tracePt t="26680" x="7358063" y="4697413"/>
          <p14:tracePt t="26697" x="7348538" y="4697413"/>
          <p14:tracePt t="26713" x="7323138" y="4705350"/>
          <p14:tracePt t="26730" x="7277100" y="4732338"/>
          <p14:tracePt t="26746" x="7251700" y="4751388"/>
          <p14:tracePt t="26763" x="7197725" y="4786313"/>
          <p14:tracePt t="26780" x="7180263" y="4795838"/>
          <p14:tracePt t="26796" x="7143750" y="4813300"/>
          <p14:tracePt t="26813" x="7134225" y="4830763"/>
          <p14:tracePt t="26830" x="7126288" y="4830763"/>
          <p14:tracePt t="26846" x="7108825" y="4848225"/>
          <p14:tracePt t="26863" x="7108825" y="4857750"/>
          <p14:tracePt t="26880" x="7099300" y="4857750"/>
          <p14:tracePt t="26896" x="7089775" y="4867275"/>
          <p14:tracePt t="26930" x="7089775" y="4875213"/>
          <p14:tracePt t="26955" x="7089775" y="4884738"/>
          <p14:tracePt t="26966" x="7089775" y="4894263"/>
          <p14:tracePt t="26982" x="7089775" y="4911725"/>
          <p14:tracePt t="26996" x="7089775" y="4919663"/>
          <p14:tracePt t="27013" x="7089775" y="4938713"/>
          <p14:tracePt t="27030" x="7089775" y="4946650"/>
          <p14:tracePt t="27046" x="7089775" y="4965700"/>
          <p14:tracePt t="27063" x="7089775" y="4973638"/>
          <p14:tracePt t="27080" x="7089775" y="4991100"/>
          <p14:tracePt t="27097" x="7089775" y="5010150"/>
          <p14:tracePt t="27113" x="7116763" y="5054600"/>
          <p14:tracePt t="27130" x="7143750" y="5108575"/>
          <p14:tracePt t="27147" x="7143750" y="5126038"/>
          <p14:tracePt t="27163" x="7161213" y="5143500"/>
          <p14:tracePt t="27180" x="7161213" y="5153025"/>
          <p14:tracePt t="27197" x="7180263" y="5160963"/>
          <p14:tracePt t="27213" x="7188200" y="5170488"/>
          <p14:tracePt t="27230" x="7197725" y="5170488"/>
          <p14:tracePt t="27247" x="7215188" y="5180013"/>
          <p14:tracePt t="27264" x="7259638" y="5187950"/>
          <p14:tracePt t="27280" x="7296150" y="5197475"/>
          <p14:tracePt t="27297" x="7385050" y="5224463"/>
          <p14:tracePt t="27313" x="7439025" y="5232400"/>
          <p14:tracePt t="27330" x="7456488" y="5241925"/>
          <p14:tracePt t="27347" x="7473950" y="5241925"/>
          <p14:tracePt t="27363" x="7491413" y="5241925"/>
          <p14:tracePt t="27380" x="7510463" y="5241925"/>
          <p14:tracePt t="27397" x="7537450" y="5224463"/>
          <p14:tracePt t="27413" x="7554913" y="5224463"/>
          <p14:tracePt t="27430" x="7599363" y="5197475"/>
          <p14:tracePt t="27447" x="7626350" y="5180013"/>
          <p14:tracePt t="27464" x="7643813" y="5160963"/>
          <p14:tracePt t="27480" x="7653338" y="5153025"/>
          <p14:tracePt t="27497" x="7670800" y="5143500"/>
          <p14:tracePt t="27513" x="7670800" y="5133975"/>
          <p14:tracePt t="27530" x="7688263" y="5126038"/>
          <p14:tracePt t="27547" x="7697788" y="5116513"/>
          <p14:tracePt t="27563" x="7715250" y="5099050"/>
          <p14:tracePt t="27580" x="7751763" y="5072063"/>
          <p14:tracePt t="27597" x="7777163" y="5045075"/>
          <p14:tracePt t="27613" x="7804150" y="5010150"/>
          <p14:tracePt t="27630" x="7831138" y="4973638"/>
          <p14:tracePt t="27646" x="7831138" y="4965700"/>
          <p14:tracePt t="27664" x="7840663" y="4938713"/>
          <p14:tracePt t="27696" x="7848600" y="4919663"/>
          <p14:tracePt t="27713" x="7858125" y="4902200"/>
          <p14:tracePt t="27730" x="7858125" y="4884738"/>
          <p14:tracePt t="27746" x="7858125" y="4867275"/>
          <p14:tracePt t="27763" x="7858125" y="4857750"/>
          <p14:tracePt t="27779" x="7858125" y="4848225"/>
          <p14:tracePt t="27813" x="7858125" y="4840288"/>
          <p14:tracePt t="27834" x="7858125" y="4830763"/>
          <p14:tracePt t="27846" x="7831138" y="4822825"/>
          <p14:tracePt t="27863" x="7823200" y="4822825"/>
          <p14:tracePt t="27880" x="7777163" y="4813300"/>
          <p14:tracePt t="27896" x="7742238" y="4803775"/>
          <p14:tracePt t="27913" x="7715250" y="4803775"/>
          <p14:tracePt t="27930" x="7697788" y="4803775"/>
          <p14:tracePt t="27946" x="7670800" y="4803775"/>
          <p14:tracePt t="27964" x="7599363" y="4803775"/>
          <p14:tracePt t="27980" x="7473950" y="4803775"/>
          <p14:tracePt t="27997" x="7439025" y="4803775"/>
          <p14:tracePt t="28013" x="7367588" y="4803775"/>
          <p14:tracePt t="28030" x="7313613" y="4803775"/>
          <p14:tracePt t="28046" x="7304088" y="4803775"/>
          <p14:tracePt t="28063" x="7269163" y="4813300"/>
          <p14:tracePt t="28080" x="7242175" y="4813300"/>
          <p14:tracePt t="28096" x="7224713" y="4822825"/>
          <p14:tracePt t="28113" x="7205663" y="4822825"/>
          <p14:tracePt t="28130" x="7205663" y="4830763"/>
          <p14:tracePt t="28146" x="7197725" y="4840288"/>
          <p14:tracePt t="28171" x="7188200" y="4840288"/>
          <p14:tracePt t="29470" x="7180263" y="4840288"/>
          <p14:tracePt t="29502" x="7170738" y="4840288"/>
          <p14:tracePt t="29607" x="7161213" y="4840288"/>
          <p14:tracePt t="29633" x="7161213" y="4848225"/>
          <p14:tracePt t="29684" x="7161213" y="4857750"/>
          <p14:tracePt t="29714" x="7161213" y="4867275"/>
          <p14:tracePt t="29725" x="7161213" y="4875213"/>
          <p14:tracePt t="29746" x="7161213" y="4884738"/>
          <p14:tracePt t="29766" x="7161213" y="4894263"/>
          <p14:tracePt t="29786" x="7161213" y="4902200"/>
          <p14:tracePt t="29798" x="7170738" y="4911725"/>
          <p14:tracePt t="29807" x="7170738" y="4919663"/>
          <p14:tracePt t="29817" x="7180263" y="4919663"/>
          <p14:tracePt t="29829" x="7180263" y="4929188"/>
          <p14:tracePt t="29848" x="7188200" y="4938713"/>
          <p14:tracePt t="29950" x="7197725" y="4938713"/>
          <p14:tracePt t="29992" x="7205663" y="4938713"/>
          <p14:tracePt t="30011" x="7215188" y="4938713"/>
          <p14:tracePt t="30052" x="7224713" y="4938713"/>
          <p14:tracePt t="30103" x="7232650" y="4938713"/>
          <p14:tracePt t="30144" x="7242175" y="4938713"/>
          <p14:tracePt t="30205" x="7251700" y="4938713"/>
          <p14:tracePt t="31454" x="7242175" y="4929188"/>
          <p14:tracePt t="31467" x="7161213" y="4857750"/>
          <p14:tracePt t="31477" x="7081838" y="4759325"/>
          <p14:tracePt t="31487" x="6919913" y="4554538"/>
          <p14:tracePt t="31496" x="6777038" y="4251325"/>
          <p14:tracePt t="31512" x="6616700" y="3973513"/>
          <p14:tracePt t="31529" x="6251575" y="3303588"/>
          <p14:tracePt t="31546" x="6000750" y="2813050"/>
          <p14:tracePt t="31562" x="5795963" y="2544763"/>
          <p14:tracePt t="31579" x="5394325" y="2000250"/>
          <p14:tracePt t="31596" x="5037138" y="1697038"/>
          <p14:tracePt t="31613" x="4919663" y="1625600"/>
          <p14:tracePt t="31629" x="4616450" y="1482725"/>
          <p14:tracePt t="31646" x="4438650" y="1411288"/>
          <p14:tracePt t="31662" x="4375150" y="1384300"/>
          <p14:tracePt t="31679" x="4232275" y="1347788"/>
          <p14:tracePt t="31695" x="4170363" y="1330325"/>
          <p14:tracePt t="31712" x="4098925" y="1312863"/>
          <p14:tracePt t="31729" x="4017963" y="1303338"/>
          <p14:tracePt t="31745" x="3990975" y="1295400"/>
          <p14:tracePt t="31762" x="3938588" y="1258888"/>
          <p14:tracePt t="31779" x="3884613" y="1214438"/>
          <p14:tracePt t="31795" x="3741738" y="1081088"/>
          <p14:tracePt t="31812" x="3679825" y="1009650"/>
          <p14:tracePt t="31829" x="3670300" y="1000125"/>
          <p14:tracePt t="31845" x="3660775" y="990600"/>
          <p14:tracePt t="31914" x="3687763" y="990600"/>
          <p14:tracePt t="31926" x="3813175" y="1009650"/>
          <p14:tracePt t="31937" x="3946525" y="1036638"/>
          <p14:tracePt t="31945" x="4160838" y="1071563"/>
          <p14:tracePt t="31962" x="4340225" y="1098550"/>
          <p14:tracePt t="31979" x="4741863" y="1169988"/>
          <p14:tracePt t="31995" x="4840288" y="1187450"/>
          <p14:tracePt t="32012" x="4848225" y="1196975"/>
          <p14:tracePt t="32029" x="4848225" y="1204913"/>
          <p14:tracePt t="32045" x="4803775" y="1214438"/>
          <p14:tracePt t="32062" x="4545013" y="1295400"/>
          <p14:tracePt t="32079" x="4322763" y="1322388"/>
          <p14:tracePt t="32095" x="4224338" y="1330325"/>
          <p14:tracePt t="32112" x="4081463" y="1330325"/>
          <p14:tracePt t="32129" x="4044950" y="1330325"/>
          <p14:tracePt t="32145" x="4037013" y="1330325"/>
          <p14:tracePt t="32162" x="4027488" y="1330325"/>
          <p14:tracePt t="32229" x="4037013" y="1330325"/>
          <p14:tracePt t="32242" x="4044950" y="1330325"/>
          <p14:tracePt t="32250" x="4054475" y="1330325"/>
          <p14:tracePt t="32262" x="4062413" y="1330325"/>
          <p14:tracePt t="32281" x="4071938" y="1330325"/>
          <p14:tracePt t="32354" x="4071938" y="1322388"/>
          <p14:tracePt t="32385" x="4089400" y="1303338"/>
          <p14:tracePt t="32399" x="4133850" y="1295400"/>
          <p14:tracePt t="32414" x="4303713" y="1214438"/>
          <p14:tracePt t="32429" x="4446588" y="1187450"/>
          <p14:tracePt t="32445" x="4652963" y="1187450"/>
          <p14:tracePt t="32462" x="4741863" y="1187450"/>
          <p14:tracePt t="32479" x="4830763" y="1196975"/>
          <p14:tracePt t="32495" x="4857750" y="1214438"/>
          <p14:tracePt t="32537" x="4857750" y="1223963"/>
          <p14:tracePt t="32548" x="4830763" y="1223963"/>
          <p14:tracePt t="32562" x="4803775" y="1223963"/>
          <p14:tracePt t="32579" x="4759325" y="1231900"/>
          <p14:tracePt t="32596" x="4741863" y="1231900"/>
          <p14:tracePt t="32612" x="4714875" y="1231900"/>
          <p14:tracePt t="32629" x="4705350" y="1231900"/>
          <p14:tracePt t="32671" x="4724400" y="1250950"/>
          <p14:tracePt t="32681" x="4768850" y="1268413"/>
          <p14:tracePt t="32690" x="4822825" y="1285875"/>
          <p14:tracePt t="32700" x="4867275" y="1295400"/>
          <p14:tracePt t="32712" x="4884738" y="1303338"/>
          <p14:tracePt t="32729" x="4902200" y="1312863"/>
          <p14:tracePt t="32745" x="4919663" y="1322388"/>
          <p14:tracePt t="32762" x="4919663" y="1330325"/>
          <p14:tracePt t="32779" x="4894263" y="1357313"/>
          <p14:tracePt t="32795" x="4751388" y="1411288"/>
          <p14:tracePt t="32812" x="4660900" y="1428750"/>
          <p14:tracePt t="32829" x="4643438" y="1438275"/>
          <p14:tracePt t="32845" x="4616450" y="1438275"/>
          <p14:tracePt t="32879" x="4616450" y="1446213"/>
          <p14:tracePt t="32895" x="4652963" y="1455738"/>
          <p14:tracePt t="32912" x="4741863" y="1465263"/>
          <p14:tracePt t="32929" x="4911725" y="1490663"/>
          <p14:tracePt t="32945" x="5010150" y="1500188"/>
          <p14:tracePt t="32962" x="5027613" y="1500188"/>
          <p14:tracePt t="32979" x="5037138" y="1509713"/>
          <p14:tracePt t="32996" x="5037138" y="1517650"/>
          <p14:tracePt t="33012" x="5010150" y="1544638"/>
          <p14:tracePt t="33029" x="4911725" y="1598613"/>
          <p14:tracePt t="33045" x="4867275" y="1616075"/>
          <p14:tracePt t="33062" x="4822825" y="1633538"/>
          <p14:tracePt t="33079" x="4813300" y="1633538"/>
          <p14:tracePt t="33095" x="4813300" y="1643063"/>
          <p14:tracePt t="33129" x="4822825" y="1643063"/>
          <p14:tracePt t="33145" x="4840288" y="1643063"/>
          <p14:tracePt t="33162" x="4894263" y="1643063"/>
          <p14:tracePt t="33178" x="4911725" y="1643063"/>
          <p14:tracePt t="33195" x="4929188" y="1643063"/>
          <p14:tracePt t="33212" x="4938713" y="1643063"/>
          <p14:tracePt t="33231" x="4946650" y="1643063"/>
          <p14:tracePt t="33251" x="4956175" y="1643063"/>
          <p14:tracePt t="35359" x="4983163" y="1633538"/>
          <p14:tracePt t="35371" x="5037138" y="1616075"/>
          <p14:tracePt t="35382" x="5099050" y="1598613"/>
          <p14:tracePt t="35395" x="5187950" y="1581150"/>
          <p14:tracePt t="35413" x="5313363" y="1581150"/>
          <p14:tracePt t="35428" x="5384800" y="1581150"/>
          <p14:tracePt t="35445" x="5545138" y="1554163"/>
          <p14:tracePt t="35462" x="5697538" y="1500188"/>
          <p14:tracePt t="35478" x="5768975" y="1473200"/>
          <p14:tracePt t="35495" x="5938838" y="1393825"/>
          <p14:tracePt t="35511" x="6089650" y="1295400"/>
          <p14:tracePt t="35529" x="6180138" y="1241425"/>
          <p14:tracePt t="35545" x="6340475" y="1143000"/>
          <p14:tracePt t="35562" x="6465888" y="1098550"/>
          <p14:tracePt t="35578" x="6653213" y="1036638"/>
          <p14:tracePt t="35595" x="6724650" y="1027113"/>
          <p14:tracePt t="35612" x="6742113" y="1027113"/>
          <p14:tracePt t="35657" x="6742113" y="1009650"/>
          <p14:tracePt t="35670" x="6715125" y="982663"/>
          <p14:tracePt t="35681" x="6670675" y="938213"/>
          <p14:tracePt t="35695" x="6456363" y="830263"/>
          <p14:tracePt t="35712" x="6313488" y="758825"/>
          <p14:tracePt t="35728" x="6018213" y="679450"/>
          <p14:tracePt t="35745" x="5902325" y="679450"/>
          <p14:tracePt t="35761" x="5732463" y="679450"/>
          <p14:tracePt t="35778" x="5608638" y="714375"/>
          <p14:tracePt t="35795" x="5581650" y="731838"/>
          <p14:tracePt t="35811" x="5545138" y="758825"/>
          <p14:tracePt t="35828" x="5545138" y="803275"/>
          <p14:tracePt t="35845" x="5545138" y="839788"/>
          <p14:tracePt t="35861" x="5634038" y="911225"/>
          <p14:tracePt t="35878" x="5732463" y="946150"/>
          <p14:tracePt t="35895" x="5973763" y="982663"/>
          <p14:tracePt t="35911" x="6153150" y="973138"/>
          <p14:tracePt t="35928" x="6197600" y="955675"/>
          <p14:tracePt t="35945" x="6215063" y="938213"/>
          <p14:tracePt t="35992" x="6215063" y="928688"/>
          <p14:tracePt t="36042" x="6215063" y="919163"/>
          <p14:tracePt t="36063" x="6224588" y="901700"/>
          <p14:tracePt t="36073" x="6232525" y="901700"/>
          <p14:tracePt t="36085" x="6242050" y="893763"/>
          <p14:tracePt t="36095" x="6251575" y="884238"/>
          <p14:tracePt t="36111" x="6259513" y="884238"/>
          <p14:tracePt t="36128" x="6276975" y="884238"/>
          <p14:tracePt t="36186" x="6276975" y="901700"/>
          <p14:tracePt t="36196" x="6286500" y="973138"/>
          <p14:tracePt t="36206" x="6313488" y="1098550"/>
          <p14:tracePt t="36216" x="6357938" y="1285875"/>
          <p14:tracePt t="36228" x="6402388" y="1544638"/>
          <p14:tracePt t="36244" x="6491288" y="1839913"/>
          <p14:tracePt t="36261" x="6715125" y="2428875"/>
          <p14:tracePt t="36278" x="6973888" y="2901950"/>
          <p14:tracePt t="36295" x="7108825" y="3081338"/>
          <p14:tracePt t="36311" x="7259638" y="3251200"/>
          <p14:tracePt t="36328" x="7323138" y="3286125"/>
          <p14:tracePt t="36344" x="7367588" y="3322638"/>
          <p14:tracePt t="36504" x="7348538" y="3384550"/>
          <p14:tracePt t="36515" x="7313613" y="3473450"/>
          <p14:tracePt t="36525" x="7286625" y="3625850"/>
          <p14:tracePt t="36535" x="7259638" y="3803650"/>
          <p14:tracePt t="36546" x="7232650" y="4054475"/>
          <p14:tracePt t="36561" x="7232650" y="4322763"/>
          <p14:tracePt t="36578" x="7232650" y="4714875"/>
          <p14:tracePt t="36594" x="7232650" y="4973638"/>
          <p14:tracePt t="36612" x="7259638" y="5054600"/>
          <p14:tracePt t="36628" x="7259638" y="5089525"/>
          <p14:tracePt t="36645" x="7259638" y="5099050"/>
          <p14:tracePt t="36923" x="7259638" y="5089525"/>
          <p14:tracePt t="36934" x="7259638" y="5081588"/>
          <p14:tracePt t="36944" x="7259638" y="5062538"/>
          <p14:tracePt t="36955" x="7259638" y="5027613"/>
          <p14:tracePt t="36965" x="7259638" y="4983163"/>
          <p14:tracePt t="36978" x="7259638" y="4919663"/>
          <p14:tracePt t="36994" x="7251700" y="4840288"/>
          <p14:tracePt t="37011" x="7251700" y="4813300"/>
          <p14:tracePt t="37028" x="7232650" y="4786313"/>
          <p14:tracePt t="37045" x="7215188" y="4768850"/>
          <p14:tracePt t="37129" x="7205663" y="4768850"/>
          <p14:tracePt t="37209" x="7197725" y="4768850"/>
          <p14:tracePt t="37251" x="7188200" y="4768850"/>
          <p14:tracePt t="37271" x="7180263" y="4768850"/>
          <p14:tracePt t="37289" x="7170738" y="4768850"/>
          <p14:tracePt t="37300" x="7161213" y="4768850"/>
          <p14:tracePt t="37310" x="7153275" y="4768850"/>
          <p14:tracePt t="37321" x="7134225" y="4768850"/>
          <p14:tracePt t="37340" x="7126288" y="4768850"/>
          <p14:tracePt t="37351" x="7116763" y="4768850"/>
          <p14:tracePt t="37371" x="7108825" y="4768850"/>
          <p14:tracePt t="37412" x="7099300" y="4768850"/>
          <p14:tracePt t="37547" x="7099300" y="4776788"/>
          <p14:tracePt t="37557" x="7108825" y="4795838"/>
          <p14:tracePt t="37569" x="7143750" y="4848225"/>
          <p14:tracePt t="37580" x="7188200" y="4919663"/>
          <p14:tracePt t="37595" x="7269163" y="5018088"/>
          <p14:tracePt t="37611" x="7419975" y="5180013"/>
          <p14:tracePt t="37628" x="7554913" y="5241925"/>
          <p14:tracePt t="37644" x="7616825" y="5251450"/>
          <p14:tracePt t="37661" x="7751763" y="5259388"/>
          <p14:tracePt t="37678" x="7858125" y="5251450"/>
          <p14:tracePt t="37695" x="8045450" y="5214938"/>
          <p14:tracePt t="37711" x="8251825" y="5160963"/>
          <p14:tracePt t="37728" x="8331200" y="5133975"/>
          <p14:tracePt t="37744" x="8439150" y="5089525"/>
          <p14:tracePt t="37761" x="8466138" y="5081588"/>
          <p14:tracePt t="37778" x="8474075" y="5081588"/>
          <p14:tracePt t="37794" x="8483600" y="5081588"/>
          <p14:tracePt t="39041" x="8474075" y="5081588"/>
          <p14:tracePt t="39060" x="8466138" y="5081588"/>
          <p14:tracePt t="39070" x="8456613" y="5072063"/>
          <p14:tracePt t="39083" x="8447088" y="5072063"/>
          <p14:tracePt t="39094" x="8447088" y="5062538"/>
          <p14:tracePt t="39111" x="8439150" y="5037138"/>
          <p14:tracePt t="39144" x="8439150" y="5027613"/>
          <p14:tracePt t="39161" x="8429625" y="5027613"/>
          <p14:tracePt t="39201" x="8420100" y="5010150"/>
          <p14:tracePt t="39213" x="8180388" y="4902200"/>
          <p14:tracePt t="39223" x="7974013" y="4786313"/>
          <p14:tracePt t="39232" x="7867650" y="4741863"/>
          <p14:tracePt t="39244" x="7831138" y="4724400"/>
          <p14:tracePt t="39261" x="7813675" y="4714875"/>
          <p14:tracePt t="39277" x="7796213" y="4705350"/>
          <p14:tracePt t="39294" x="7786688" y="4697413"/>
          <p14:tracePt t="39334" x="7751763" y="4660900"/>
          <p14:tracePt t="39346" x="7715250" y="4625975"/>
          <p14:tracePt t="39361" x="7680325" y="4608513"/>
          <p14:tracePt t="39377" x="7653338" y="4598988"/>
          <p14:tracePt t="39394" x="7643813" y="4589463"/>
          <p14:tracePt t="39411" x="7634288" y="4581525"/>
          <p14:tracePt t="39427" x="7634288" y="4572000"/>
          <p14:tracePt t="39542" x="7626350" y="4572000"/>
          <p14:tracePt t="39551" x="7626350" y="4562475"/>
          <p14:tracePt t="39642" x="7608888" y="4562475"/>
          <p14:tracePt t="39653" x="7562850" y="4562475"/>
          <p14:tracePt t="39665" x="7466013" y="4562475"/>
          <p14:tracePt t="39679" x="7358063" y="4562475"/>
          <p14:tracePt t="39694" x="7197725" y="4572000"/>
          <p14:tracePt t="39711" x="7134225" y="4589463"/>
          <p14:tracePt t="39728" x="7089775" y="4598988"/>
          <p14:tracePt t="39744" x="7072313" y="4608513"/>
          <p14:tracePt t="39777" x="7062788" y="4608513"/>
          <p14:tracePt t="39794" x="7062788" y="4616450"/>
          <p14:tracePt t="40082" x="7054850" y="4625975"/>
          <p14:tracePt t="40092" x="7045325" y="4633913"/>
          <p14:tracePt t="40103" x="7027863" y="4652963"/>
          <p14:tracePt t="40116" x="7018338" y="4687888"/>
          <p14:tracePt t="40127" x="7010400" y="4741863"/>
          <p14:tracePt t="40144" x="6991350" y="4803775"/>
          <p14:tracePt t="40160" x="6983413" y="4822825"/>
          <p14:tracePt t="40177" x="6983413" y="4857750"/>
          <p14:tracePt t="40194" x="6983413" y="4894263"/>
          <p14:tracePt t="40210" x="6983413" y="4902200"/>
          <p14:tracePt t="40228" x="6983413" y="4911725"/>
          <p14:tracePt t="40520" x="6983413" y="4919663"/>
          <p14:tracePt t="40543" x="6983413" y="4929188"/>
          <p14:tracePt t="40552" x="6983413" y="4956175"/>
          <p14:tracePt t="40565" x="6991350" y="4983163"/>
          <p14:tracePt t="40577" x="7010400" y="5010150"/>
          <p14:tracePt t="40594" x="7062788" y="5108575"/>
          <p14:tracePt t="40610" x="7099300" y="5143500"/>
          <p14:tracePt t="40627" x="7153275" y="5170488"/>
          <p14:tracePt t="40644" x="7170738" y="5170488"/>
          <p14:tracePt t="40660" x="7232650" y="5180013"/>
          <p14:tracePt t="40677" x="7313613" y="5180013"/>
          <p14:tracePt t="40694" x="7394575" y="5180013"/>
          <p14:tracePt t="40710" x="7429500" y="5180013"/>
          <p14:tracePt t="40727" x="7483475" y="5180013"/>
          <p14:tracePt t="40744" x="7527925" y="5160963"/>
          <p14:tracePt t="40760" x="7554913" y="5160963"/>
          <p14:tracePt t="40777" x="7589838" y="5133975"/>
          <p14:tracePt t="40794" x="7599363" y="5116513"/>
          <p14:tracePt t="40810" x="7634288" y="5081588"/>
          <p14:tracePt t="40827" x="7661275" y="5037138"/>
          <p14:tracePt t="40844" x="7688263" y="5000625"/>
          <p14:tracePt t="40860" x="7724775" y="4902200"/>
          <p14:tracePt t="40877" x="7732713" y="4867275"/>
          <p14:tracePt t="40894" x="7742238" y="4830763"/>
          <p14:tracePt t="40910" x="7751763" y="4803775"/>
          <p14:tracePt t="40927" x="7751763" y="4786313"/>
          <p14:tracePt t="40944" x="7751763" y="4768850"/>
          <p14:tracePt t="40960" x="7751763" y="4759325"/>
          <p14:tracePt t="41012" x="7742238" y="4759325"/>
          <p14:tracePt t="41021" x="7732713" y="4751388"/>
          <p14:tracePt t="41033" x="7715250" y="4751388"/>
          <p14:tracePt t="41044" x="7705725" y="4741863"/>
          <p14:tracePt t="41060" x="7697788" y="4741863"/>
          <p14:tracePt t="41077" x="7680325" y="4732338"/>
          <p14:tracePt t="41094" x="7670800" y="4724400"/>
          <p14:tracePt t="41217" x="7670800" y="4741863"/>
          <p14:tracePt t="41228" x="7670800" y="4803775"/>
          <p14:tracePt t="41237" x="7670800" y="4867275"/>
          <p14:tracePt t="41250" x="7670800" y="4965700"/>
          <p14:tracePt t="41261" x="7670800" y="5037138"/>
          <p14:tracePt t="41277" x="7670800" y="5116513"/>
          <p14:tracePt t="41293" x="7670800" y="5133975"/>
          <p14:tracePt t="41310" x="7670800" y="5160963"/>
          <p14:tracePt t="41327" x="7670800" y="5170488"/>
          <p14:tracePt t="41344" x="7643813" y="5224463"/>
          <p14:tracePt t="41360" x="7581900" y="5276850"/>
          <p14:tracePt t="41377" x="7537450" y="5303838"/>
          <p14:tracePt t="41393" x="7456488" y="5330825"/>
          <p14:tracePt t="41410" x="7402513" y="5357813"/>
          <p14:tracePt t="41427" x="7385050" y="5357813"/>
          <p14:tracePt t="41444" x="7348538" y="5357813"/>
          <p14:tracePt t="41460" x="7340600" y="5357813"/>
          <p14:tracePt t="41477" x="7331075" y="5357813"/>
          <p14:tracePt t="41494" x="7304088" y="5348288"/>
          <p14:tracePt t="41510" x="7269163" y="5322888"/>
          <p14:tracePt t="41527" x="7205663" y="5259388"/>
          <p14:tracePt t="41543" x="7180263" y="5205413"/>
          <p14:tracePt t="41560" x="7161213" y="5187950"/>
          <p14:tracePt t="41577" x="7134225" y="5143500"/>
          <p14:tracePt t="41593" x="7089775" y="5072063"/>
          <p14:tracePt t="41610" x="7081838" y="5027613"/>
          <p14:tracePt t="41627" x="7062788" y="4973638"/>
          <p14:tracePt t="41643" x="7054850" y="4919663"/>
          <p14:tracePt t="41660" x="7054850" y="4857750"/>
          <p14:tracePt t="41677" x="7054850" y="4813300"/>
          <p14:tracePt t="41693" x="7054850" y="4795838"/>
          <p14:tracePt t="41710" x="7045325" y="4759325"/>
          <p14:tracePt t="41727" x="7045325" y="4741863"/>
          <p14:tracePt t="41744" x="7045325" y="4732338"/>
          <p14:tracePt t="41922" x="7045325" y="4741863"/>
          <p14:tracePt t="41935" x="7045325" y="4759325"/>
          <p14:tracePt t="41944" x="7045325" y="4786313"/>
          <p14:tracePt t="41955" x="7045325" y="4813300"/>
          <p14:tracePt t="41963" x="7045325" y="4840288"/>
          <p14:tracePt t="41977" x="7045325" y="4857750"/>
          <p14:tracePt t="41993" x="7045325" y="4875213"/>
          <p14:tracePt t="42010" x="7045325" y="4884738"/>
          <p14:tracePt t="42027" x="7045325" y="4894263"/>
          <p14:tracePt t="42043" x="7054850" y="4929188"/>
          <p14:tracePt t="42060" x="7089775" y="4965700"/>
          <p14:tracePt t="42077" x="7197725" y="5037138"/>
          <p14:tracePt t="42094" x="7251700" y="5062538"/>
          <p14:tracePt t="42111" x="7323138" y="5081588"/>
          <p14:tracePt t="42127" x="7358063" y="5099050"/>
          <p14:tracePt t="42143" x="7367588" y="5099050"/>
          <p14:tracePt t="42160" x="7375525" y="5099050"/>
          <p14:tracePt t="42177" x="7394575" y="5099050"/>
          <p14:tracePt t="42198" x="7412038" y="5099050"/>
          <p14:tracePt t="42210" x="7446963" y="5089525"/>
          <p14:tracePt t="42227" x="7483475" y="5072063"/>
          <p14:tracePt t="42243" x="7527925" y="5054600"/>
          <p14:tracePt t="42260" x="7545388" y="5037138"/>
          <p14:tracePt t="42277" x="7554913" y="5027613"/>
          <p14:tracePt t="42293" x="7562850" y="5018088"/>
          <p14:tracePt t="42310" x="7581900" y="5000625"/>
          <p14:tracePt t="42327" x="7599363" y="4973638"/>
          <p14:tracePt t="42343" x="7616825" y="4946650"/>
          <p14:tracePt t="42360" x="7626350" y="4938713"/>
          <p14:tracePt t="42377" x="7634288" y="4929188"/>
          <p14:tracePt t="42393" x="7643813" y="4919663"/>
          <p14:tracePt t="42410" x="7643813" y="4911725"/>
          <p14:tracePt t="42427" x="7643813" y="4902200"/>
          <p14:tracePt t="42443" x="7643813" y="4894263"/>
          <p14:tracePt t="42463" x="7643813" y="4884738"/>
          <p14:tracePt t="42477" x="7634288" y="4884738"/>
          <p14:tracePt t="42494" x="7616825" y="4875213"/>
          <p14:tracePt t="42510" x="7518400" y="4857750"/>
          <p14:tracePt t="42527" x="7456488" y="4857750"/>
          <p14:tracePt t="42544" x="7419975" y="4857750"/>
          <p14:tracePt t="42560" x="7348538" y="4867275"/>
          <p14:tracePt t="42577" x="7313613" y="4875213"/>
          <p14:tracePt t="42593" x="7304088" y="4875213"/>
          <p14:tracePt t="42610" x="7286625" y="4884738"/>
          <p14:tracePt t="42626" x="7277100" y="4884738"/>
          <p14:tracePt t="42660" x="7269163" y="4894263"/>
          <p14:tracePt t="42676" x="7259638" y="4902200"/>
          <p14:tracePt t="42693" x="7232650" y="4919663"/>
          <p14:tracePt t="42710" x="7224713" y="4938713"/>
          <p14:tracePt t="42726" x="7215188" y="4946650"/>
          <p14:tracePt t="42760" x="7205663" y="4956175"/>
          <p14:tracePt t="48702" x="7188200" y="4956175"/>
          <p14:tracePt t="48721" x="7188200" y="4946650"/>
          <p14:tracePt t="48750" x="7188200" y="4938713"/>
          <p14:tracePt t="48847" x="7188200" y="4929188"/>
          <p14:tracePt t="48904" x="7188200" y="4911725"/>
          <p14:tracePt t="48916" x="7161213" y="4902200"/>
          <p14:tracePt t="48927" x="7153275" y="4894263"/>
          <p14:tracePt t="48937" x="7134225" y="4875213"/>
          <p14:tracePt t="48945" x="7126288" y="4867275"/>
          <p14:tracePt t="48958" x="7116763" y="4857750"/>
          <p14:tracePt t="49100" x="7108825" y="4857750"/>
          <p14:tracePt t="49171" x="7099300" y="4857750"/>
          <p14:tracePt t="49210" x="7089775" y="4857750"/>
          <p14:tracePt t="49706" x="7081838" y="4857750"/>
          <p14:tracePt t="49732" x="7072313" y="4857750"/>
          <p14:tracePt t="49987" x="7081838" y="4857750"/>
          <p14:tracePt t="50028" x="7089775" y="4857750"/>
          <p14:tracePt t="50068" x="7099300" y="4857750"/>
          <p14:tracePt t="50088" x="7099300" y="4867275"/>
          <p14:tracePt t="50100" x="7108825" y="4867275"/>
          <p14:tracePt t="50121" x="7108825" y="4875213"/>
          <p14:tracePt t="50131" x="7108825" y="4884738"/>
          <p14:tracePt t="50143" x="7116763" y="4894263"/>
          <p14:tracePt t="50158" x="7126288" y="4894263"/>
          <p14:tracePt t="50175" x="7126288" y="4919663"/>
          <p14:tracePt t="50192" x="7134225" y="5018088"/>
          <p14:tracePt t="50208" x="7143750" y="5062538"/>
          <p14:tracePt t="50225" x="7170738" y="5143500"/>
          <p14:tracePt t="50242" x="7180263" y="5187950"/>
          <p14:tracePt t="50258" x="7188200" y="5224463"/>
          <p14:tracePt t="50275" x="7205663" y="5241925"/>
          <p14:tracePt t="50292" x="7205663" y="5251450"/>
          <p14:tracePt t="50308" x="7215188" y="5268913"/>
          <p14:tracePt t="50325" x="7232650" y="5286375"/>
          <p14:tracePt t="50341" x="7232650" y="5295900"/>
          <p14:tracePt t="50358" x="7259638" y="5313363"/>
          <p14:tracePt t="50375" x="7296150" y="5330825"/>
          <p14:tracePt t="50392" x="7313613" y="5340350"/>
          <p14:tracePt t="50408" x="7348538" y="5348288"/>
          <p14:tracePt t="50425" x="7367588" y="5357813"/>
          <p14:tracePt t="50441" x="7412038" y="5357813"/>
          <p14:tracePt t="50458" x="7429500" y="5357813"/>
          <p14:tracePt t="50492" x="7446963" y="5357813"/>
          <p14:tracePt t="50508" x="7456488" y="5348288"/>
          <p14:tracePt t="50525" x="7466013" y="5340350"/>
          <p14:tracePt t="50542" x="7500938" y="5232400"/>
          <p14:tracePt t="50558" x="7537450" y="5153025"/>
          <p14:tracePt t="50575" x="7581900" y="4965700"/>
          <p14:tracePt t="50591" x="7608888" y="4867275"/>
          <p14:tracePt t="50608" x="7608888" y="4857750"/>
          <p14:tracePt t="50625" x="7608888" y="4822825"/>
          <p14:tracePt t="50641" x="7608888" y="4813300"/>
          <p14:tracePt t="50658" x="7608888" y="4803775"/>
          <p14:tracePt t="50675" x="7589838" y="4786313"/>
          <p14:tracePt t="50691" x="7589838" y="4776788"/>
          <p14:tracePt t="50708" x="7589838" y="4768850"/>
          <p14:tracePt t="50725" x="7581900" y="4768850"/>
          <p14:tracePt t="50745" x="7581900" y="4759325"/>
          <p14:tracePt t="50759" x="7581900" y="4751388"/>
          <p14:tracePt t="50775" x="7572375" y="4741863"/>
          <p14:tracePt t="50810" x="7562850" y="4732338"/>
          <p14:tracePt t="50826" x="7562850" y="4724400"/>
          <p14:tracePt t="50845" x="7562850" y="4714875"/>
          <p14:tracePt t="50929" x="7562850" y="4724400"/>
          <p14:tracePt t="50938" x="7562850" y="4732338"/>
          <p14:tracePt t="50958" x="7562850" y="4751388"/>
          <p14:tracePt t="50979" x="7562850" y="4776788"/>
          <p14:tracePt t="50990" x="7562850" y="4803775"/>
          <p14:tracePt t="51000" x="7562850" y="4830763"/>
          <p14:tracePt t="51011" x="7562850" y="4875213"/>
          <p14:tracePt t="51025" x="7562850" y="4911725"/>
          <p14:tracePt t="51042" x="7562850" y="4973638"/>
          <p14:tracePt t="51058" x="7562850" y="4991100"/>
          <p14:tracePt t="51076" x="7562850" y="5018088"/>
          <p14:tracePt t="51092" x="7562850" y="5027613"/>
          <p14:tracePt t="51125" x="7562850" y="5045075"/>
          <p14:tracePt t="51141" x="7562850" y="5054600"/>
          <p14:tracePt t="51158" x="7562850" y="5072063"/>
          <p14:tracePt t="51174" x="7554913" y="5089525"/>
          <p14:tracePt t="51191" x="7545388" y="5099050"/>
          <p14:tracePt t="51208" x="7545388" y="5108575"/>
          <p14:tracePt t="51225" x="7537450" y="5116513"/>
          <p14:tracePt t="51241" x="7527925" y="5126038"/>
          <p14:tracePt t="51258" x="7527925" y="5133975"/>
          <p14:tracePt t="51275" x="7518400" y="5133975"/>
          <p14:tracePt t="51309" x="7510463" y="5153025"/>
          <p14:tracePt t="51326" x="7491413" y="5160963"/>
          <p14:tracePt t="51342" x="7483475" y="5160963"/>
          <p14:tracePt t="51358" x="7466013" y="5170488"/>
          <p14:tracePt t="51391" x="7446963" y="5180013"/>
          <p14:tracePt t="51408" x="7429500" y="5180013"/>
          <p14:tracePt t="51441" x="7394575" y="5180013"/>
          <p14:tracePt t="51458" x="7385050" y="5180013"/>
          <p14:tracePt t="51475" x="7348538" y="5170488"/>
          <p14:tracePt t="51491" x="7331075" y="5170488"/>
          <p14:tracePt t="51508" x="7313613" y="5170488"/>
          <p14:tracePt t="51525" x="7296150" y="5160963"/>
          <p14:tracePt t="51541" x="7259638" y="5143500"/>
          <p14:tracePt t="51558" x="7251700" y="5133975"/>
          <p14:tracePt t="51575" x="7224713" y="5126038"/>
          <p14:tracePt t="51591" x="7188200" y="5108575"/>
          <p14:tracePt t="51608" x="7180263" y="5108575"/>
          <p14:tracePt t="51625" x="7153275" y="5081588"/>
          <p14:tracePt t="51642" x="7134225" y="5072063"/>
          <p14:tracePt t="51658" x="7099300" y="5045075"/>
          <p14:tracePt t="51674" x="7054850" y="5010150"/>
          <p14:tracePt t="51691" x="7045325" y="5000625"/>
          <p14:tracePt t="51708" x="7018338" y="4965700"/>
          <p14:tracePt t="51724" x="7000875" y="4946650"/>
          <p14:tracePt t="51741" x="7000875" y="4938713"/>
          <p14:tracePt t="51758" x="6991350" y="4919663"/>
          <p14:tracePt t="51774" x="6983413" y="4911725"/>
          <p14:tracePt t="51791" x="6983413" y="4894263"/>
          <p14:tracePt t="51808" x="6973888" y="4875213"/>
          <p14:tracePt t="51841" x="6973888" y="4857750"/>
          <p14:tracePt t="51858" x="6973888" y="4848225"/>
          <p14:tracePt t="51874" x="6973888" y="4840288"/>
          <p14:tracePt t="51899" x="6973888" y="4830763"/>
          <p14:tracePt t="51983" x="6983413" y="4830763"/>
          <p14:tracePt t="52012" x="6983413" y="4840288"/>
          <p14:tracePt t="52024" x="6991350" y="4848225"/>
          <p14:tracePt t="52034" x="7018338" y="4884738"/>
          <p14:tracePt t="52042" x="7018338" y="4911725"/>
          <p14:tracePt t="52058" x="7054850" y="4973638"/>
          <p14:tracePt t="52074" x="7089775" y="5089525"/>
          <p14:tracePt t="52092" x="7108825" y="5133975"/>
          <p14:tracePt t="52108" x="7126288" y="5180013"/>
          <p14:tracePt t="52125" x="7126288" y="5205413"/>
          <p14:tracePt t="52141" x="7134225" y="5205413"/>
          <p14:tracePt t="52158" x="7143750" y="5214938"/>
          <p14:tracePt t="52184" x="7153275" y="5224463"/>
          <p14:tracePt t="52205" x="7153275" y="5232400"/>
          <p14:tracePt t="52215" x="7161213" y="5232400"/>
          <p14:tracePt t="52235" x="7170738" y="5232400"/>
          <p14:tracePt t="52245" x="7180263" y="5232400"/>
          <p14:tracePt t="52258" x="7188200" y="5232400"/>
          <p14:tracePt t="52278" x="7197725" y="5232400"/>
          <p14:tracePt t="52291" x="7205663" y="5232400"/>
          <p14:tracePt t="52308" x="7215188" y="5232400"/>
          <p14:tracePt t="52325" x="7224713" y="5232400"/>
          <p14:tracePt t="52341" x="7242175" y="5232400"/>
          <p14:tracePt t="52358" x="7259638" y="5232400"/>
          <p14:tracePt t="52374" x="7269163" y="5232400"/>
          <p14:tracePt t="52391" x="7286625" y="5232400"/>
          <p14:tracePt t="52408" x="7296150" y="5224463"/>
          <p14:tracePt t="52424" x="7313613" y="5214938"/>
          <p14:tracePt t="52441" x="7340600" y="5197475"/>
          <p14:tracePt t="52458" x="7358063" y="5187950"/>
          <p14:tracePt t="52474" x="7402513" y="5153025"/>
          <p14:tracePt t="52491" x="7466013" y="5116513"/>
          <p14:tracePt t="52508" x="7491413" y="5099050"/>
          <p14:tracePt t="52524" x="7527925" y="5045075"/>
          <p14:tracePt t="52541" x="7554913" y="5027613"/>
          <p14:tracePt t="52558" x="7581900" y="4956175"/>
          <p14:tracePt t="52574" x="7599363" y="4911725"/>
          <p14:tracePt t="52591" x="7608888" y="4884738"/>
          <p14:tracePt t="52608" x="7616825" y="4857750"/>
          <p14:tracePt t="52624" x="7616825" y="4830763"/>
          <p14:tracePt t="52641" x="7616825" y="4822825"/>
          <p14:tracePt t="52658" x="7616825" y="4803775"/>
          <p14:tracePt t="52691" x="7616825" y="4795838"/>
          <p14:tracePt t="52770" x="7616825" y="4813300"/>
          <p14:tracePt t="52781" x="7608888" y="4848225"/>
          <p14:tracePt t="52791" x="7599363" y="4929188"/>
          <p14:tracePt t="52808" x="7554913" y="5180013"/>
          <p14:tracePt t="52824" x="7537450" y="5268913"/>
          <p14:tracePt t="52841" x="7500938" y="5394325"/>
          <p14:tracePt t="52858" x="7491413" y="5429250"/>
          <p14:tracePt t="52874" x="7473950" y="5456238"/>
          <p14:tracePt t="52892" x="7466013" y="5473700"/>
          <p14:tracePt t="52924" x="7456488" y="5473700"/>
          <p14:tracePt t="52944" x="7446963" y="5473700"/>
          <p14:tracePt t="52982" x="7439025" y="5473700"/>
          <p14:tracePt t="53013" x="7429500" y="5473700"/>
          <p14:tracePt t="53023" x="7419975" y="5465763"/>
          <p14:tracePt t="53033" x="7402513" y="5465763"/>
          <p14:tracePt t="53045" x="7385050" y="5456238"/>
          <p14:tracePt t="53058" x="7375525" y="5446713"/>
          <p14:tracePt t="53074" x="7348538" y="5438775"/>
          <p14:tracePt t="53091" x="7340600" y="5419725"/>
          <p14:tracePt t="53108" x="7304088" y="5402263"/>
          <p14:tracePt t="53125" x="7286625" y="5384800"/>
          <p14:tracePt t="53141" x="7205663" y="5295900"/>
          <p14:tracePt t="53158" x="7116763" y="5126038"/>
          <p14:tracePt t="53174" x="7081838" y="5027613"/>
          <p14:tracePt t="53191" x="7037388" y="4867275"/>
          <p14:tracePt t="53208" x="7027863" y="4768850"/>
          <p14:tracePt t="53224" x="7027863" y="4741863"/>
          <p14:tracePt t="53228" x="7027863" y="4724400"/>
          <p14:tracePt t="53241" x="7027863" y="4714875"/>
          <p14:tracePt t="53258" x="7027863" y="4705350"/>
          <p14:tracePt t="53505" x="7037388" y="4705350"/>
          <p14:tracePt t="53515" x="7045325" y="4705350"/>
          <p14:tracePt t="53526" x="7081838" y="4724400"/>
          <p14:tracePt t="53542" x="7116763" y="4741863"/>
          <p14:tracePt t="53558" x="7153275" y="4768850"/>
          <p14:tracePt t="53575" x="7170738" y="4768850"/>
          <p14:tracePt t="53591" x="7188200" y="4786313"/>
          <p14:tracePt t="53608" x="7197725" y="4786313"/>
          <p14:tracePt t="53641" x="7197725" y="4795838"/>
          <p14:tracePt t="53658" x="7205663" y="4795838"/>
          <p14:tracePt t="53985" x="7205663" y="4840288"/>
          <p14:tracePt t="53997" x="7224713" y="4884738"/>
          <p14:tracePt t="54007" x="7259638" y="4965700"/>
          <p14:tracePt t="54017" x="7277100" y="5037138"/>
          <p14:tracePt t="54028" x="7286625" y="5126038"/>
          <p14:tracePt t="54041" x="7304088" y="5160963"/>
          <p14:tracePt t="54057" x="7313613" y="5224463"/>
          <p14:tracePt t="54074" x="7313613" y="5232400"/>
          <p14:tracePt t="54091" x="7323138" y="5241925"/>
          <p14:tracePt t="54108" x="7323138" y="5251450"/>
          <p14:tracePt t="54124" x="7323138" y="5268913"/>
          <p14:tracePt t="54141" x="7323138" y="5340350"/>
          <p14:tracePt t="54157" x="7296150" y="5438775"/>
          <p14:tracePt t="54174" x="7296150" y="5473700"/>
          <p14:tracePt t="54191" x="7286625" y="5491163"/>
          <p14:tracePt t="54208" x="7286625" y="5500688"/>
          <p14:tracePt t="54224" x="7277100" y="5510213"/>
          <p14:tracePt t="54250" x="7269163" y="5510213"/>
          <p14:tracePt t="54261" x="7269163" y="5518150"/>
          <p14:tracePt t="54274" x="7259638" y="5527675"/>
          <p14:tracePt t="54291" x="7242175" y="5537200"/>
          <p14:tracePt t="54307" x="7232650" y="5545138"/>
          <p14:tracePt t="54324" x="7224713" y="5545138"/>
          <p14:tracePt t="54340" x="7205663" y="5545138"/>
          <p14:tracePt t="54357" x="7197725" y="5554663"/>
          <p14:tracePt t="54374" x="7188200" y="5554663"/>
          <p14:tracePt t="54390" x="7180263" y="5554663"/>
          <p14:tracePt t="54407" x="7161213" y="5562600"/>
          <p14:tracePt t="54441" x="7153275" y="5562600"/>
          <p14:tracePt t="54457" x="7143750" y="5562600"/>
          <p14:tracePt t="54497" x="7143750" y="5572125"/>
          <p14:tracePt t="54548" x="7143750" y="5589588"/>
          <p14:tracePt t="54557" x="7143750" y="5608638"/>
          <p14:tracePt t="54567" x="7143750" y="5616575"/>
          <p14:tracePt t="54579" x="7161213" y="5634038"/>
          <p14:tracePt t="54591" x="7170738" y="5653088"/>
          <p14:tracePt t="54608" x="7224713" y="5697538"/>
          <p14:tracePt t="54624" x="7251700" y="5705475"/>
          <p14:tracePt t="54641" x="7385050" y="5741988"/>
          <p14:tracePt t="54658" x="7446963" y="5741988"/>
          <p14:tracePt t="54674" x="7545388" y="5741988"/>
          <p14:tracePt t="54691" x="7616825" y="5741988"/>
          <p14:tracePt t="54707" x="7643813" y="5741988"/>
          <p14:tracePt t="54724" x="7670800" y="5741988"/>
          <p14:tracePt t="54741" x="7680325" y="5741988"/>
          <p14:tracePt t="54757" x="7688263" y="5741988"/>
          <p14:tracePt t="54781" x="7688263" y="5732463"/>
          <p14:tracePt t="54793" x="7697788" y="5732463"/>
          <p14:tracePt t="54807" x="7705725" y="5732463"/>
          <p14:tracePt t="54824" x="7724775" y="5724525"/>
          <p14:tracePt t="54840" x="7724775" y="5715000"/>
          <p14:tracePt t="54857" x="7742238" y="5705475"/>
          <p14:tracePt t="54874" x="7759700" y="5705475"/>
          <p14:tracePt t="54891" x="7759700" y="5697538"/>
          <p14:tracePt t="54907" x="7769225" y="5697538"/>
          <p14:tracePt t="54924" x="7769225" y="5688013"/>
          <p14:tracePt t="54941" x="7777163" y="5688013"/>
          <p14:tracePt t="55027" x="7769225" y="5688013"/>
          <p14:tracePt t="55037" x="7742238" y="5688013"/>
          <p14:tracePt t="55047" x="7724775" y="5688013"/>
          <p14:tracePt t="55058" x="7715250" y="5697538"/>
          <p14:tracePt t="55074" x="7680325" y="5705475"/>
          <p14:tracePt t="55091" x="7626350" y="5715000"/>
          <p14:tracePt t="55108" x="7599363" y="5715000"/>
          <p14:tracePt t="55124" x="7572375" y="5715000"/>
          <p14:tracePt t="55141" x="7562850" y="5715000"/>
          <p14:tracePt t="55157" x="7554913" y="5715000"/>
          <p14:tracePt t="55191" x="7545388" y="5715000"/>
          <p14:tracePt t="55222" x="7537450" y="5715000"/>
          <p14:tracePt t="55231" x="7537450" y="5705475"/>
          <p14:tracePt t="55243" x="7527925" y="5705475"/>
          <p14:tracePt t="55257" x="7510463" y="5705475"/>
          <p14:tracePt t="55274" x="7429500" y="5653088"/>
          <p14:tracePt t="55291" x="7375525" y="5626100"/>
          <p14:tracePt t="55307" x="7296150" y="5589588"/>
          <p14:tracePt t="55324" x="7232650" y="5562600"/>
          <p14:tracePt t="55341" x="7215188" y="5562600"/>
          <p14:tracePt t="55357" x="7180263" y="5545138"/>
          <p14:tracePt t="55374" x="7170738" y="5545138"/>
          <p14:tracePt t="55390" x="7153275" y="5545138"/>
          <p14:tracePt t="55407" x="7153275" y="5537200"/>
          <p14:tracePt t="55590" x="7161213" y="5537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9144000" cy="6858000"/>
          </a:xfrm>
          <a:prstGeom prst="rect">
            <a:avLst/>
          </a:prstGeom>
          <a:solidFill>
            <a:srgbClr val="006600"/>
          </a:solidFill>
        </p:spPr>
      </p:pic>
      <p:cxnSp>
        <p:nvCxnSpPr>
          <p:cNvPr id="14" name="Straight Arrow Connector 13"/>
          <p:cNvCxnSpPr/>
          <p:nvPr/>
        </p:nvCxnSpPr>
        <p:spPr>
          <a:xfrm flipH="1">
            <a:off x="4876800" y="1676400"/>
            <a:ext cx="2514600" cy="838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400800" y="1219200"/>
            <a:ext cx="16764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Scutum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114800" y="914400"/>
            <a:ext cx="914400" cy="9144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95600" y="304800"/>
            <a:ext cx="1683327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Mouth parts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134100" y="3962400"/>
            <a:ext cx="1943100" cy="10668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858000" y="4876800"/>
            <a:ext cx="19812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3 pairs of </a:t>
            </a:r>
            <a:r>
              <a:rPr lang="en-US" dirty="0" smtClean="0">
                <a:solidFill>
                  <a:srgbClr val="0070C0"/>
                </a:solidFill>
              </a:rPr>
              <a:t>Legs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309749" y="3247571"/>
            <a:ext cx="2438400" cy="1219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85800" y="4466771"/>
            <a:ext cx="1843149" cy="562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oval in shape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4343400" y="3759200"/>
            <a:ext cx="25400" cy="18796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421825" y="5638800"/>
            <a:ext cx="1843149" cy="562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Feston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0"/>
    </mc:Choice>
    <mc:Fallback xmlns="">
      <p:transition spd="slow" advTm="2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16" x="7143750" y="5510213"/>
          <p14:tracePt t="7727" x="7099300" y="5456238"/>
          <p14:tracePt t="7743" x="7018338" y="5322888"/>
          <p14:tracePt t="7753" x="6884988" y="5045075"/>
          <p14:tracePt t="7759" x="6732588" y="4670425"/>
          <p14:tracePt t="7776" x="6419850" y="3536950"/>
          <p14:tracePt t="7793" x="6276975" y="2822575"/>
          <p14:tracePt t="7809" x="6045200" y="1751013"/>
          <p14:tracePt t="7826" x="5911850" y="1357313"/>
          <p14:tracePt t="7843" x="5759450" y="1081088"/>
          <p14:tracePt t="7859" x="5705475" y="1027113"/>
          <p14:tracePt t="7877" x="5697538" y="1017588"/>
          <p14:tracePt t="7893" x="5616575" y="1017588"/>
          <p14:tracePt t="7909" x="5554663" y="1017588"/>
          <p14:tracePt t="8126" x="5537200" y="1027113"/>
          <p14:tracePt t="8135" x="5465763" y="1116013"/>
          <p14:tracePt t="8144" x="5384800" y="1268413"/>
          <p14:tracePt t="8159" x="5303838" y="1446213"/>
          <p14:tracePt t="8176" x="5170488" y="1785938"/>
          <p14:tracePt t="8193" x="5133975" y="1901825"/>
          <p14:tracePt t="8209" x="5099050" y="2017713"/>
          <p14:tracePt t="8226" x="5099050" y="2044700"/>
          <p14:tracePt t="8298" x="5099050" y="2054225"/>
          <p14:tracePt t="8502" x="5099050" y="2036763"/>
          <p14:tracePt t="8523" x="5099050" y="2027238"/>
          <p14:tracePt t="8543" x="5108575" y="2017713"/>
          <p14:tracePt t="8573" x="5116513" y="2017713"/>
          <p14:tracePt t="8583" x="5116513" y="2009775"/>
          <p14:tracePt t="8613" x="5116513" y="2000250"/>
          <p14:tracePt t="8728" x="5116513" y="1990725"/>
          <p14:tracePt t="8800" x="5116513" y="1982788"/>
          <p14:tracePt t="8850" x="5116513" y="1973263"/>
          <p14:tracePt t="8881" x="5116513" y="1965325"/>
          <p14:tracePt t="8932" x="5116513" y="1955800"/>
          <p14:tracePt t="10495" x="5116513" y="1965325"/>
          <p14:tracePt t="10506" x="5116513" y="1982788"/>
          <p14:tracePt t="10517" x="5116513" y="2017713"/>
          <p14:tracePt t="10526" x="5116513" y="2116138"/>
          <p14:tracePt t="10542" x="5081588" y="2286000"/>
          <p14:tracePt t="10559" x="4991100" y="2625725"/>
          <p14:tracePt t="10575" x="4956175" y="2795588"/>
          <p14:tracePt t="10592" x="4840288" y="3116263"/>
          <p14:tracePt t="10609" x="4759325" y="3295650"/>
          <p14:tracePt t="10626" x="4741863" y="3322638"/>
          <p14:tracePt t="10642" x="4724400" y="3348038"/>
          <p14:tracePt t="10659" x="4724400" y="3357563"/>
          <p14:tracePt t="10689" x="4714875" y="3357563"/>
          <p14:tracePt t="10740" x="4705350" y="3357563"/>
          <p14:tracePt t="10751" x="4660900" y="3348038"/>
          <p14:tracePt t="10760" x="4598988" y="3322638"/>
          <p14:tracePt t="10775" x="4527550" y="3295650"/>
          <p14:tracePt t="10792" x="4384675" y="3276600"/>
          <p14:tracePt t="10808" x="4330700" y="3276600"/>
          <p14:tracePt t="10825" x="4295775" y="3276600"/>
          <p14:tracePt t="10842" x="4286250" y="3276600"/>
          <p14:tracePt t="10876" x="4276725" y="3276600"/>
          <p14:tracePt t="10893" x="4259263" y="3276600"/>
          <p14:tracePt t="10909" x="4224338" y="3276600"/>
          <p14:tracePt t="10926" x="4170363" y="3276600"/>
          <p14:tracePt t="10942" x="4152900" y="3286125"/>
          <p14:tracePt t="10959" x="4098925" y="3295650"/>
          <p14:tracePt t="10976" x="4054475" y="3295650"/>
          <p14:tracePt t="10992" x="4044950" y="3303588"/>
          <p14:tracePt t="11010" x="4037013" y="3303588"/>
          <p14:tracePt t="11028" x="4027488" y="3303588"/>
          <p14:tracePt t="11323" x="4027488" y="3313113"/>
          <p14:tracePt t="11335" x="4027488" y="3322638"/>
          <p14:tracePt t="11346" x="4027488" y="3367088"/>
          <p14:tracePt t="11359" x="4027488" y="3465513"/>
          <p14:tracePt t="11376" x="4054475" y="3643313"/>
          <p14:tracePt t="11393" x="4081463" y="3714750"/>
          <p14:tracePt t="11409" x="4143375" y="3813175"/>
          <p14:tracePt t="11425" x="4205288" y="3867150"/>
          <p14:tracePt t="11442" x="4232275" y="3884613"/>
          <p14:tracePt t="11459" x="4340225" y="3938588"/>
          <p14:tracePt t="11476" x="4483100" y="3990975"/>
          <p14:tracePt t="11492" x="4554538" y="4010025"/>
          <p14:tracePt t="11508" x="4714875" y="4054475"/>
          <p14:tracePt t="11525" x="4751388" y="4071938"/>
          <p14:tracePt t="11542" x="4795838" y="4081463"/>
          <p14:tracePt t="11575" x="4803775" y="4081463"/>
          <p14:tracePt t="11598" x="4813300" y="4081463"/>
          <p14:tracePt t="11620" x="4813300" y="4062413"/>
          <p14:tracePt t="11630" x="4830763" y="4062413"/>
          <p14:tracePt t="11645" x="4830763" y="4044950"/>
          <p14:tracePt t="11659" x="4840288" y="4037013"/>
          <p14:tracePt t="11675" x="4840288" y="4017963"/>
          <p14:tracePt t="11692" x="4840288" y="4010025"/>
          <p14:tracePt t="11741" x="4840288" y="4000500"/>
          <p14:tracePt t="11794" x="4840288" y="3990975"/>
          <p14:tracePt t="11803" x="4813300" y="3990975"/>
          <p14:tracePt t="11812" x="4776788" y="3983038"/>
          <p14:tracePt t="11825" x="4697413" y="3973513"/>
          <p14:tracePt t="11842" x="4616450" y="3956050"/>
          <p14:tracePt t="11858" x="4394200" y="3875088"/>
          <p14:tracePt t="11875" x="4224338" y="3803650"/>
          <p14:tracePt t="11892" x="4143375" y="3768725"/>
          <p14:tracePt t="11909" x="4062413" y="3724275"/>
          <p14:tracePt t="11926" x="4044950" y="3714750"/>
          <p14:tracePt t="11942" x="4010025" y="3697288"/>
          <p14:tracePt t="11959" x="3990975" y="3679825"/>
          <p14:tracePt t="11976" x="3983038" y="3660775"/>
          <p14:tracePt t="11980" x="3973513" y="3633788"/>
          <p14:tracePt t="11993" x="3956050" y="3616325"/>
          <p14:tracePt t="12009" x="3946525" y="3598863"/>
          <p14:tracePt t="12025" x="3938588" y="3589338"/>
          <p14:tracePt t="12042" x="3938588" y="3581400"/>
          <p14:tracePt t="12110" x="3956050" y="3581400"/>
          <p14:tracePt t="12124" x="3990975" y="3581400"/>
          <p14:tracePt t="12131" x="4071938" y="3616325"/>
          <p14:tracePt t="12142" x="4170363" y="3652838"/>
          <p14:tracePt t="12158" x="4241800" y="3687763"/>
          <p14:tracePt t="12175" x="4330700" y="3724275"/>
          <p14:tracePt t="12192" x="4375150" y="3741738"/>
          <p14:tracePt t="12458" x="4348163" y="3705225"/>
          <p14:tracePt t="12471" x="4295775" y="3625850"/>
          <p14:tracePt t="12481" x="4241800" y="3527425"/>
          <p14:tracePt t="12491" x="4205288" y="3455988"/>
          <p14:tracePt t="12508" x="4170363" y="3357563"/>
          <p14:tracePt t="12525" x="4098925" y="3133725"/>
          <p14:tracePt t="12542" x="4044950" y="2928938"/>
          <p14:tracePt t="12558" x="4027488" y="2830513"/>
          <p14:tracePt t="12575" x="3983038" y="2616200"/>
          <p14:tracePt t="12592" x="3965575" y="2446338"/>
          <p14:tracePt t="12608" x="3965575" y="2401888"/>
          <p14:tracePt t="12625" x="3965575" y="2357438"/>
          <p14:tracePt t="12642" x="3965575" y="2339975"/>
          <p14:tracePt t="12658" x="3965575" y="2330450"/>
          <p14:tracePt t="12675" x="3965575" y="2268538"/>
          <p14:tracePt t="12692" x="3965575" y="2170113"/>
          <p14:tracePt t="12708" x="3965575" y="2108200"/>
          <p14:tracePt t="12725" x="4000500" y="2027238"/>
          <p14:tracePt t="12742" x="4017963" y="2009775"/>
          <p14:tracePt t="12758" x="4017963" y="1982788"/>
          <p14:tracePt t="12775" x="4027488" y="1982788"/>
          <p14:tracePt t="12792" x="4027488" y="1973263"/>
          <p14:tracePt t="12825" x="4027488" y="1965325"/>
          <p14:tracePt t="12855" x="4027488" y="1946275"/>
          <p14:tracePt t="12866" x="4027488" y="1928813"/>
          <p14:tracePt t="12877" x="4027488" y="1911350"/>
          <p14:tracePt t="12891" x="4027488" y="1893888"/>
          <p14:tracePt t="12908" x="4037013" y="1857375"/>
          <p14:tracePt t="12925" x="4037013" y="1847850"/>
          <p14:tracePt t="12941" x="4037013" y="1839913"/>
          <p14:tracePt t="12958" x="4037013" y="1830388"/>
          <p14:tracePt t="12977" x="4037013" y="1839913"/>
          <p14:tracePt t="12992" x="4017963" y="1884363"/>
          <p14:tracePt t="13009" x="3919538" y="2089150"/>
          <p14:tracePt t="13025" x="3840163" y="2268538"/>
          <p14:tracePt t="13042" x="3751263" y="2490788"/>
          <p14:tracePt t="13059" x="3724275" y="2571750"/>
          <p14:tracePt t="13075" x="3660775" y="2705100"/>
          <p14:tracePt t="13092" x="3643313" y="2786063"/>
          <p14:tracePt t="13109" x="3633788" y="2822575"/>
          <p14:tracePt t="13125" x="3625850" y="2874963"/>
          <p14:tracePt t="13142" x="3608388" y="2938463"/>
          <p14:tracePt t="13158" x="3608388" y="2965450"/>
          <p14:tracePt t="13175" x="3598863" y="3000375"/>
          <p14:tracePt t="13192" x="3589338" y="3009900"/>
          <p14:tracePt t="13208" x="3589338" y="3062288"/>
          <p14:tracePt t="13225" x="3571875" y="3108325"/>
          <p14:tracePt t="13242" x="3562350" y="3125788"/>
          <p14:tracePt t="13258" x="3562350" y="3152775"/>
          <p14:tracePt t="13275" x="3554413" y="3160713"/>
          <p14:tracePt t="13347" x="3554413" y="3152775"/>
          <p14:tracePt t="13357" x="3554413" y="3098800"/>
          <p14:tracePt t="13367" x="3554413" y="2990850"/>
          <p14:tracePt t="13379" x="3589338" y="2813050"/>
          <p14:tracePt t="13392" x="3643313" y="2581275"/>
          <p14:tracePt t="13408" x="3705225" y="2251075"/>
          <p14:tracePt t="13425" x="3724275" y="2152650"/>
          <p14:tracePt t="13442" x="3741738" y="2062163"/>
          <p14:tracePt t="13458" x="3751263" y="2027238"/>
          <p14:tracePt t="13475" x="3751263" y="2017713"/>
          <p14:tracePt t="13492" x="3751263" y="2009775"/>
          <p14:tracePt t="13541" x="3751263" y="2000250"/>
          <p14:tracePt t="13606" x="3751263" y="1990725"/>
          <p14:tracePt t="13614" x="3759200" y="1982788"/>
          <p14:tracePt t="13625" x="3776663" y="1955800"/>
          <p14:tracePt t="13642" x="3795713" y="1938338"/>
          <p14:tracePt t="13659" x="3813175" y="1911350"/>
          <p14:tracePt t="13675" x="3822700" y="1893888"/>
          <p14:tracePt t="13735" x="3822700" y="1901825"/>
          <p14:tracePt t="13748" x="3822700" y="1938338"/>
          <p14:tracePt t="13756" x="3822700" y="1990725"/>
          <p14:tracePt t="13768" x="3813175" y="2054225"/>
          <p14:tracePt t="13778" x="3795713" y="2170113"/>
          <p14:tracePt t="13792" x="3776663" y="2303463"/>
          <p14:tracePt t="13809" x="3724275" y="2643188"/>
          <p14:tracePt t="13825" x="3705225" y="2768600"/>
          <p14:tracePt t="13842" x="3687763" y="2938463"/>
          <p14:tracePt t="13858" x="3679825" y="3017838"/>
          <p14:tracePt t="13875" x="3679825" y="3044825"/>
          <p14:tracePt t="13891" x="3679825" y="3089275"/>
          <p14:tracePt t="13908" x="3670300" y="3116263"/>
          <p14:tracePt t="13925" x="3670300" y="3133725"/>
          <p14:tracePt t="13941" x="3670300" y="3160713"/>
          <p14:tracePt t="13974" x="3670300" y="3170238"/>
          <p14:tracePt t="13991" x="3670300" y="3179763"/>
          <p14:tracePt t="14041" x="3670300" y="3170238"/>
          <p14:tracePt t="14052" x="3670300" y="3152775"/>
          <p14:tracePt t="14063" x="3670300" y="3098800"/>
          <p14:tracePt t="14075" x="3670300" y="3017838"/>
          <p14:tracePt t="14092" x="3697288" y="2830513"/>
          <p14:tracePt t="14108" x="3759200" y="2251075"/>
          <p14:tracePt t="14125" x="3813175" y="1697038"/>
          <p14:tracePt t="14141" x="3813175" y="1571625"/>
          <p14:tracePt t="14158" x="3830638" y="1419225"/>
          <p14:tracePt t="14174" x="3830638" y="1393825"/>
          <p14:tracePt t="14191" x="3830638" y="1384300"/>
          <p14:tracePt t="14266" x="3830638" y="1393825"/>
          <p14:tracePt t="14276" x="3830638" y="1419225"/>
          <p14:tracePt t="14286" x="3830638" y="1465263"/>
          <p14:tracePt t="14296" x="3822700" y="1544638"/>
          <p14:tracePt t="14308" x="3813175" y="1633538"/>
          <p14:tracePt t="14325" x="3803650" y="1704975"/>
          <p14:tracePt t="14341" x="3803650" y="1751013"/>
          <p14:tracePt t="14471" x="3803650" y="1768475"/>
          <p14:tracePt t="14481" x="3822700" y="1812925"/>
          <p14:tracePt t="14493" x="3867150" y="1919288"/>
          <p14:tracePt t="14508" x="3956050" y="2108200"/>
          <p14:tracePt t="14525" x="4348163" y="2705100"/>
          <p14:tracePt t="14541" x="4670425" y="3044825"/>
          <p14:tracePt t="14558" x="4786313" y="3143250"/>
          <p14:tracePt t="14575" x="4875213" y="3197225"/>
          <p14:tracePt t="14591" x="5000625" y="3286125"/>
          <p14:tracePt t="14608" x="5062538" y="3295650"/>
          <p14:tracePt t="14624" x="5089525" y="3295650"/>
          <p14:tracePt t="14658" x="5099050" y="3286125"/>
          <p14:tracePt t="14675" x="5224463" y="3187700"/>
          <p14:tracePt t="14691" x="5330825" y="3116263"/>
          <p14:tracePt t="14708" x="5510213" y="2965450"/>
          <p14:tracePt t="14725" x="5608638" y="2847975"/>
          <p14:tracePt t="14741" x="5634038" y="2813050"/>
          <p14:tracePt t="14758" x="5661025" y="2751138"/>
          <p14:tracePt t="14774" x="5670550" y="2751138"/>
          <p14:tracePt t="14791" x="5680075" y="2741613"/>
          <p14:tracePt t="14808" x="5705475" y="2724150"/>
          <p14:tracePt t="14879" x="5705475" y="2732088"/>
          <p14:tracePt t="14890" x="5705475" y="2741613"/>
          <p14:tracePt t="14911" x="5697538" y="2751138"/>
          <p14:tracePt t="14920" x="5697538" y="2768600"/>
          <p14:tracePt t="14930" x="5697538" y="2813050"/>
          <p14:tracePt t="14942" x="5697538" y="2857500"/>
          <p14:tracePt t="14958" x="5697538" y="2955925"/>
          <p14:tracePt t="14974" x="5680075" y="3214688"/>
          <p14:tracePt t="14991" x="5634038" y="3411538"/>
          <p14:tracePt t="15008" x="5589588" y="3490913"/>
          <p14:tracePt t="15024" x="5537200" y="3625850"/>
          <p14:tracePt t="15041" x="5500688" y="3670300"/>
          <p14:tracePt t="15058" x="5465763" y="3714750"/>
          <p14:tracePt t="15074" x="5438775" y="3732213"/>
          <p14:tracePt t="15147" x="5438775" y="3724275"/>
          <p14:tracePt t="15155" x="5456238" y="3643313"/>
          <p14:tracePt t="15165" x="5510213" y="3536950"/>
          <p14:tracePt t="15177" x="5581650" y="3375025"/>
          <p14:tracePt t="15191" x="5661025" y="3143250"/>
          <p14:tracePt t="15208" x="5813425" y="2803525"/>
          <p14:tracePt t="15225" x="5857875" y="2705100"/>
          <p14:tracePt t="15241" x="5894388" y="2608263"/>
          <p14:tracePt t="15258" x="5902325" y="2581275"/>
          <p14:tracePt t="15342" x="5902325" y="2598738"/>
          <p14:tracePt t="15351" x="5894388" y="2643188"/>
          <p14:tracePt t="15362" x="5857875" y="2741613"/>
          <p14:tracePt t="15375" x="5803900" y="2867025"/>
          <p14:tracePt t="15392" x="5653088" y="3232150"/>
          <p14:tracePt t="15408" x="5599113" y="3340100"/>
          <p14:tracePt t="15424" x="5545138" y="3446463"/>
          <p14:tracePt t="15441" x="5537200" y="3473450"/>
          <p14:tracePt t="15458" x="5527675" y="3473450"/>
          <p14:tracePt t="15474" x="5518150" y="3473450"/>
          <p14:tracePt t="15533" x="5537200" y="3465513"/>
          <p14:tracePt t="15550" x="5572125" y="3411538"/>
          <p14:tracePt t="15558" x="5643563" y="3268663"/>
          <p14:tracePt t="15565" x="5715000" y="3000375"/>
          <p14:tracePt t="15576" x="5776913" y="2714625"/>
          <p14:tracePt t="15591" x="5795963" y="2554288"/>
          <p14:tracePt t="15608" x="5795963" y="2411413"/>
          <p14:tracePt t="15625" x="5795963" y="2393950"/>
          <p14:tracePt t="15641" x="5795963" y="2384425"/>
          <p14:tracePt t="15658" x="5795963" y="2401888"/>
          <p14:tracePt t="15674" x="5759450" y="2455863"/>
          <p14:tracePt t="15691" x="5653088" y="2643188"/>
          <p14:tracePt t="15708" x="5589588" y="2803525"/>
          <p14:tracePt t="15724" x="5562600" y="2884488"/>
          <p14:tracePt t="15741" x="5527675" y="2965450"/>
          <p14:tracePt t="15758" x="5527675" y="2973388"/>
          <p14:tracePt t="15819" x="5527675" y="2965450"/>
          <p14:tracePt t="15831" x="5554663" y="2901950"/>
          <p14:tracePt t="15840" x="5616575" y="2786063"/>
          <p14:tracePt t="15850" x="5653088" y="2687638"/>
          <p14:tracePt t="15861" x="5705475" y="2544763"/>
          <p14:tracePt t="15874" x="5751513" y="2446338"/>
          <p14:tracePt t="15891" x="5768975" y="2366963"/>
          <p14:tracePt t="15908" x="5768975" y="2357438"/>
          <p14:tracePt t="15925" x="5768975" y="2339975"/>
          <p14:tracePt t="15958" x="5768975" y="2330450"/>
          <p14:tracePt t="16054" x="5768975" y="2322513"/>
          <p14:tracePt t="16064" x="5759450" y="2322513"/>
          <p14:tracePt t="16075" x="5741988" y="2312988"/>
          <p14:tracePt t="16084" x="5715000" y="2303463"/>
          <p14:tracePt t="16095" x="5688013" y="2286000"/>
          <p14:tracePt t="16107" x="5643563" y="2286000"/>
          <p14:tracePt t="16124" x="5581650" y="2268538"/>
          <p14:tracePt t="16141" x="5473700" y="2241550"/>
          <p14:tracePt t="16157" x="5313363" y="2197100"/>
          <p14:tracePt t="16174" x="5251450" y="2179638"/>
          <p14:tracePt t="16191" x="5187950" y="2170113"/>
          <p14:tracePt t="16208" x="5153025" y="2152650"/>
          <p14:tracePt t="16224" x="5143500" y="2152650"/>
          <p14:tracePt t="16241" x="5099050" y="2125663"/>
          <p14:tracePt t="16258" x="5054600" y="2089150"/>
          <p14:tracePt t="16274" x="4983163" y="2054225"/>
          <p14:tracePt t="16291" x="4946650" y="2044700"/>
          <p14:tracePt t="16307" x="4946650" y="2036763"/>
          <p14:tracePt t="16324" x="4938713" y="2027238"/>
          <p14:tracePt t="16371" x="4929188" y="2027238"/>
          <p14:tracePt t="16393" x="4919663" y="2027238"/>
          <p14:tracePt t="16413" x="4911725" y="2027238"/>
          <p14:tracePt t="16433" x="4894263" y="2027238"/>
          <p14:tracePt t="16454" x="4875213" y="2027238"/>
          <p14:tracePt t="16464" x="4867275" y="2027238"/>
          <p14:tracePt t="16474" x="4848225" y="2036763"/>
          <p14:tracePt t="16495" x="4830763" y="2036763"/>
          <p14:tracePt t="16505" x="4822825" y="2054225"/>
          <p14:tracePt t="16524" x="4803775" y="2062163"/>
          <p14:tracePt t="16530" x="4786313" y="2071688"/>
          <p14:tracePt t="16541" x="4768850" y="2081213"/>
          <p14:tracePt t="16558" x="4724400" y="2125663"/>
          <p14:tracePt t="16574" x="4687888" y="2160588"/>
          <p14:tracePt t="16591" x="4633913" y="2224088"/>
          <p14:tracePt t="16608" x="4598988" y="2276475"/>
          <p14:tracePt t="16625" x="4581525" y="2286000"/>
          <p14:tracePt t="16641" x="4562475" y="2312988"/>
          <p14:tracePt t="16658" x="4554538" y="2322513"/>
          <p14:tracePt t="16674" x="4554538" y="2330450"/>
          <p14:tracePt t="16691" x="4545013" y="2366963"/>
          <p14:tracePt t="16708" x="4545013" y="2374900"/>
          <p14:tracePt t="16724" x="4527550" y="2419350"/>
          <p14:tracePt t="16741" x="4518025" y="2465388"/>
          <p14:tracePt t="16758" x="4510088" y="2482850"/>
          <p14:tracePt t="16774" x="4491038" y="2517775"/>
          <p14:tracePt t="16791" x="4491038" y="2562225"/>
          <p14:tracePt t="16808" x="4483100" y="2581275"/>
          <p14:tracePt t="16825" x="4473575" y="2616200"/>
          <p14:tracePt t="16841" x="4473575" y="2625725"/>
          <p14:tracePt t="16857" x="4473575" y="2652713"/>
          <p14:tracePt t="16874" x="4473575" y="2697163"/>
          <p14:tracePt t="16891" x="4473575" y="2732088"/>
          <p14:tracePt t="16908" x="4500563" y="2795588"/>
          <p14:tracePt t="16924" x="4537075" y="2884488"/>
          <p14:tracePt t="16941" x="4562475" y="2901950"/>
          <p14:tracePt t="16958" x="4589463" y="2938463"/>
          <p14:tracePt t="16974" x="4608513" y="2946400"/>
          <p14:tracePt t="16978" x="4608513" y="2955925"/>
          <p14:tracePt t="16991" x="4616450" y="2955925"/>
          <p14:tracePt t="17007" x="4616450" y="2965450"/>
          <p14:tracePt t="17028" x="4625975" y="2965450"/>
          <p14:tracePt t="17041" x="4633913" y="2965450"/>
          <p14:tracePt t="17057" x="4679950" y="2965450"/>
          <p14:tracePt t="17074" x="4732338" y="2965450"/>
          <p14:tracePt t="17091" x="4830763" y="2982913"/>
          <p14:tracePt t="17107" x="4875213" y="2982913"/>
          <p14:tracePt t="17124" x="4884738" y="2982913"/>
          <p14:tracePt t="17141" x="4902200" y="2982913"/>
          <p14:tracePt t="17158" x="4911725" y="2982913"/>
          <p14:tracePt t="17174" x="4919663" y="2990850"/>
          <p14:tracePt t="17191" x="4946650" y="2990850"/>
          <p14:tracePt t="17207" x="4973638" y="2990850"/>
          <p14:tracePt t="17224" x="5045075" y="2965450"/>
          <p14:tracePt t="17241" x="5099050" y="2928938"/>
          <p14:tracePt t="17257" x="5116513" y="2928938"/>
          <p14:tracePt t="17274" x="5160963" y="2901950"/>
          <p14:tracePt t="17291" x="5180013" y="2884488"/>
          <p14:tracePt t="17307" x="5224463" y="2847975"/>
          <p14:tracePt t="17325" x="5268913" y="2813050"/>
          <p14:tracePt t="17341" x="5276850" y="2786063"/>
          <p14:tracePt t="17357" x="5313363" y="2751138"/>
          <p14:tracePt t="17374" x="5322888" y="2697163"/>
          <p14:tracePt t="17391" x="5322888" y="2670175"/>
          <p14:tracePt t="17407" x="5322888" y="2652713"/>
          <p14:tracePt t="17424" x="5330825" y="2625725"/>
          <p14:tracePt t="17457" x="5330825" y="2616200"/>
          <p14:tracePt t="17486" x="5330825" y="2608263"/>
          <p14:tracePt t="17568" x="5330825" y="2625725"/>
          <p14:tracePt t="17578" x="5330825" y="2633663"/>
          <p14:tracePt t="17590" x="5330825" y="2652713"/>
          <p14:tracePt t="17600" x="5330825" y="2679700"/>
          <p14:tracePt t="17610" x="5322888" y="2714625"/>
          <p14:tracePt t="17624" x="5313363" y="2741613"/>
          <p14:tracePt t="17640" x="5276850" y="2813050"/>
          <p14:tracePt t="17657" x="5259388" y="2840038"/>
          <p14:tracePt t="17674" x="5224463" y="2884488"/>
          <p14:tracePt t="17690" x="5197475" y="2901950"/>
          <p14:tracePt t="17707" x="5180013" y="2911475"/>
          <p14:tracePt t="17724" x="5160963" y="2919413"/>
          <p14:tracePt t="17740" x="5153025" y="2919413"/>
          <p14:tracePt t="17757" x="5133975" y="2928938"/>
          <p14:tracePt t="17774" x="5089525" y="2928938"/>
          <p14:tracePt t="17790" x="5072063" y="2928938"/>
          <p14:tracePt t="17807" x="5027613" y="2928938"/>
          <p14:tracePt t="17824" x="4991100" y="2928938"/>
          <p14:tracePt t="17840" x="4973638" y="2928938"/>
          <p14:tracePt t="17857" x="4938713" y="2911475"/>
          <p14:tracePt t="17874" x="4857750" y="2867025"/>
          <p14:tracePt t="17891" x="4803775" y="2840038"/>
          <p14:tracePt t="17907" x="4697413" y="2795588"/>
          <p14:tracePt t="17925" x="4652963" y="2768600"/>
          <p14:tracePt t="17941" x="4572000" y="2705100"/>
          <p14:tracePt t="17957" x="4456113" y="2608263"/>
          <p14:tracePt t="17974" x="4419600" y="2562225"/>
          <p14:tracePt t="17979" x="4375150" y="2527300"/>
          <p14:tracePt t="17991" x="4340225" y="2500313"/>
          <p14:tracePt t="18007" x="4295775" y="2465388"/>
          <p14:tracePt t="18024" x="4268788" y="2428875"/>
          <p14:tracePt t="18041" x="4224338" y="2384425"/>
          <p14:tracePt t="18058" x="4214813" y="2366963"/>
          <p14:tracePt t="18074" x="4187825" y="2339975"/>
          <p14:tracePt t="18091" x="4170363" y="2322513"/>
          <p14:tracePt t="18107" x="4170363" y="2303463"/>
          <p14:tracePt t="18124" x="4160838" y="2295525"/>
          <p14:tracePt t="18255" x="4187825" y="2339975"/>
          <p14:tracePt t="18264" x="4241800" y="2393950"/>
          <p14:tracePt t="18275" x="4330700" y="2517775"/>
          <p14:tracePt t="18291" x="4446588" y="2670175"/>
          <p14:tracePt t="18307" x="4660900" y="2911475"/>
          <p14:tracePt t="18324" x="4822825" y="3071813"/>
          <p14:tracePt t="18340" x="4867275" y="3116263"/>
          <p14:tracePt t="18357" x="4929188" y="3170238"/>
          <p14:tracePt t="18374" x="4946650" y="3179763"/>
          <p14:tracePt t="18390" x="4991100" y="3205163"/>
          <p14:tracePt t="18407" x="5027613" y="3241675"/>
          <p14:tracePt t="18424" x="5054600" y="3251200"/>
          <p14:tracePt t="18440" x="5072063" y="3268663"/>
          <p14:tracePt t="18457" x="5089525" y="3276600"/>
          <p14:tracePt t="18490" x="5108575" y="3276600"/>
          <p14:tracePt t="18507" x="5116513" y="3276600"/>
          <p14:tracePt t="18524" x="5153025" y="3276600"/>
          <p14:tracePt t="18540" x="5170488" y="3276600"/>
          <p14:tracePt t="18557" x="5187950" y="3268663"/>
          <p14:tracePt t="18574" x="5214938" y="3251200"/>
          <p14:tracePt t="18590" x="5232400" y="3214688"/>
          <p14:tracePt t="18607" x="5259388" y="3197225"/>
          <p14:tracePt t="18624" x="5303838" y="3116263"/>
          <p14:tracePt t="18640" x="5348288" y="3036888"/>
          <p14:tracePt t="18657" x="5375275" y="2990850"/>
          <p14:tracePt t="18674" x="5394325" y="2946400"/>
          <p14:tracePt t="18691" x="5402263" y="2919413"/>
          <p14:tracePt t="18707" x="5402263" y="2911475"/>
          <p14:tracePt t="18724" x="5402263" y="2884488"/>
          <p14:tracePt t="18741" x="5402263" y="2874963"/>
          <p14:tracePt t="18757" x="5402263" y="2867025"/>
          <p14:tracePt t="18774" x="5402263" y="2857500"/>
          <p14:tracePt t="18790" x="5402263" y="2847975"/>
          <p14:tracePt t="18807" x="5402263" y="2840038"/>
          <p14:tracePt t="18846" x="5402263" y="2830513"/>
          <p14:tracePt t="18898" x="5394325" y="2830513"/>
          <p14:tracePt t="18908" x="5367338" y="2830513"/>
          <p14:tracePt t="18918" x="5330825" y="2830513"/>
          <p14:tracePt t="18930" x="5268913" y="2847975"/>
          <p14:tracePt t="18941" x="5205413" y="2867025"/>
          <p14:tracePt t="18958" x="5089525" y="2901950"/>
          <p14:tracePt t="18974" x="5045075" y="2919413"/>
          <p14:tracePt t="18991" x="4983163" y="2946400"/>
          <p14:tracePt t="19007" x="4956175" y="2946400"/>
          <p14:tracePt t="19024" x="4919663" y="2955925"/>
          <p14:tracePt t="19041" x="4875213" y="2955925"/>
          <p14:tracePt t="19057" x="4867275" y="2955925"/>
          <p14:tracePt t="19075" x="4840288" y="2955925"/>
          <p14:tracePt t="19091" x="4813300" y="2955925"/>
          <p14:tracePt t="19107" x="4803775" y="2955925"/>
          <p14:tracePt t="19124" x="4768850" y="2955925"/>
          <p14:tracePt t="19141" x="4741863" y="2955925"/>
          <p14:tracePt t="19157" x="4687888" y="2938463"/>
          <p14:tracePt t="19174" x="4652963" y="2928938"/>
          <p14:tracePt t="19190" x="4633913" y="2911475"/>
          <p14:tracePt t="19207" x="4608513" y="2901950"/>
          <p14:tracePt t="19223" x="4562475" y="2867025"/>
          <p14:tracePt t="19240" x="4537075" y="2847975"/>
          <p14:tracePt t="19257" x="4500563" y="2803525"/>
          <p14:tracePt t="19273" x="4483100" y="2786063"/>
          <p14:tracePt t="19290" x="4446588" y="2732088"/>
          <p14:tracePt t="19307" x="4419600" y="2687638"/>
          <p14:tracePt t="19324" x="4402138" y="2660650"/>
          <p14:tracePt t="19340" x="4384675" y="2625725"/>
          <p14:tracePt t="19357" x="4375150" y="2589213"/>
          <p14:tracePt t="19374" x="4375150" y="2571750"/>
          <p14:tracePt t="19391" x="4367213" y="2544763"/>
          <p14:tracePt t="19407" x="4357688" y="2536825"/>
          <p14:tracePt t="19424" x="4357688" y="2527300"/>
          <p14:tracePt t="19440" x="4348163" y="2517775"/>
          <p14:tracePt t="19552" x="4367213" y="2536825"/>
          <p14:tracePt t="19563" x="4402138" y="2562225"/>
          <p14:tracePt t="19572" x="4456113" y="2633663"/>
          <p14:tracePt t="19581" x="4527550" y="2705100"/>
          <p14:tracePt t="19592" x="4625975" y="2803525"/>
          <p14:tracePt t="19607" x="4705350" y="2874963"/>
          <p14:tracePt t="19624" x="4875213" y="3000375"/>
          <p14:tracePt t="19641" x="4938713" y="3044825"/>
          <p14:tracePt t="19657" x="5045075" y="3098800"/>
          <p14:tracePt t="19673" x="5126038" y="3143250"/>
          <p14:tracePt t="19690" x="5153025" y="3143250"/>
          <p14:tracePt t="19707" x="5170488" y="3152775"/>
          <p14:tracePt t="19724" x="5180013" y="3152775"/>
          <p14:tracePt t="19740" x="5214938" y="3152775"/>
          <p14:tracePt t="19757" x="5241925" y="3143250"/>
          <p14:tracePt t="19773" x="5251450" y="3133725"/>
          <p14:tracePt t="19790" x="5295900" y="3116263"/>
          <p14:tracePt t="19807" x="5348288" y="3089275"/>
          <p14:tracePt t="19823" x="5384800" y="3062288"/>
          <p14:tracePt t="19841" x="5446713" y="3027363"/>
          <p14:tracePt t="19857" x="5491163" y="3000375"/>
          <p14:tracePt t="19873" x="5500688" y="2990850"/>
          <p14:tracePt t="19890" x="5518150" y="2982913"/>
          <p14:tracePt t="20012" x="5500688" y="2982913"/>
          <p14:tracePt t="20022" x="5473700" y="2982913"/>
          <p14:tracePt t="20035" x="5438775" y="2982913"/>
          <p14:tracePt t="20044" x="5402263" y="2990850"/>
          <p14:tracePt t="20057" x="5375275" y="3000375"/>
          <p14:tracePt t="20073" x="5313363" y="3009900"/>
          <p14:tracePt t="20090" x="5286375" y="3009900"/>
          <p14:tracePt t="20107" x="5180013" y="3017838"/>
          <p14:tracePt t="20124" x="5037138" y="3036888"/>
          <p14:tracePt t="20140" x="4956175" y="3044825"/>
          <p14:tracePt t="20157" x="4830763" y="3044825"/>
          <p14:tracePt t="20173" x="4741863" y="3044825"/>
          <p14:tracePt t="20190" x="4705350" y="3044825"/>
          <p14:tracePt t="20207" x="4643438" y="3017838"/>
          <p14:tracePt t="20223" x="4598988" y="2990850"/>
          <p14:tracePt t="20240" x="4545013" y="2965450"/>
          <p14:tracePt t="20256" x="4527550" y="2938463"/>
          <p14:tracePt t="20273" x="4510088" y="2928938"/>
          <p14:tracePt t="20290" x="4483100" y="2874963"/>
          <p14:tracePt t="20306" x="4438650" y="2822575"/>
          <p14:tracePt t="20323" x="4411663" y="2776538"/>
          <p14:tracePt t="20341" x="4367213" y="2697163"/>
          <p14:tracePt t="20357" x="4340225" y="2652713"/>
          <p14:tracePt t="20373" x="4313238" y="2616200"/>
          <p14:tracePt t="20390" x="4303713" y="2589213"/>
          <p14:tracePt t="20407" x="4303713" y="2581275"/>
          <p14:tracePt t="20442" x="4303713" y="2571750"/>
          <p14:tracePt t="20502" x="4313238" y="2571750"/>
          <p14:tracePt t="20512" x="4340225" y="2581275"/>
          <p14:tracePt t="20522" x="4394200" y="2616200"/>
          <p14:tracePt t="20532" x="4465638" y="2660650"/>
          <p14:tracePt t="20545" x="4554538" y="2705100"/>
          <p14:tracePt t="20557" x="4679950" y="2759075"/>
          <p14:tracePt t="20573" x="4902200" y="2840038"/>
          <p14:tracePt t="20590" x="5027613" y="2884488"/>
          <p14:tracePt t="20607" x="5259388" y="2955925"/>
          <p14:tracePt t="20623" x="5384800" y="2973388"/>
          <p14:tracePt t="20640" x="5562600" y="2990850"/>
          <p14:tracePt t="20657" x="5705475" y="2990850"/>
          <p14:tracePt t="20673" x="5751513" y="2990850"/>
          <p14:tracePt t="20690" x="5830888" y="2982913"/>
          <p14:tracePt t="20707" x="5875338" y="2965450"/>
          <p14:tracePt t="20723" x="5894388" y="2955925"/>
          <p14:tracePt t="20741" x="5919788" y="2928938"/>
          <p14:tracePt t="20757" x="5956300" y="2911475"/>
          <p14:tracePt t="20773" x="5965825" y="2894013"/>
          <p14:tracePt t="20790" x="5983288" y="2874963"/>
          <p14:tracePt t="20807" x="5991225" y="2867025"/>
          <p14:tracePt t="20823" x="5991225" y="2847975"/>
          <p14:tracePt t="20840" x="5991225" y="2840038"/>
          <p14:tracePt t="20857" x="6000750" y="2840038"/>
          <p14:tracePt t="20873" x="6000750" y="2830513"/>
          <p14:tracePt t="20912" x="6000750" y="2822575"/>
          <p14:tracePt t="20942" x="6000750" y="2813050"/>
          <p14:tracePt t="21270" x="5983288" y="2813050"/>
          <p14:tracePt t="21280" x="5929313" y="2803525"/>
          <p14:tracePt t="21290" x="5830888" y="2795588"/>
          <p14:tracePt t="21306" x="5697538" y="2768600"/>
          <p14:tracePt t="21323" x="5456238" y="2724150"/>
          <p14:tracePt t="21340" x="5205413" y="2679700"/>
          <p14:tracePt t="21356" x="5116513" y="2652713"/>
          <p14:tracePt t="21373" x="4938713" y="2608263"/>
          <p14:tracePt t="21390" x="4894263" y="2598738"/>
          <p14:tracePt t="21407" x="4840288" y="2589213"/>
          <p14:tracePt t="21423" x="4768850" y="2562225"/>
          <p14:tracePt t="21441" x="4751388" y="2562225"/>
          <p14:tracePt t="25869" x="4741863" y="2562225"/>
          <p14:tracePt t="25890" x="4732338" y="2562225"/>
          <p14:tracePt t="25901" x="4732338" y="2554288"/>
          <p14:tracePt t="25911" x="4741863" y="2517775"/>
          <p14:tracePt t="25923" x="4759325" y="2455863"/>
          <p14:tracePt t="25940" x="4803775" y="2384425"/>
          <p14:tracePt t="25956" x="4875213" y="2286000"/>
          <p14:tracePt t="25973" x="4911725" y="2259013"/>
          <p14:tracePt t="26006" x="4919663" y="2251075"/>
          <p14:tracePt t="26074" x="4929188" y="2251075"/>
          <p14:tracePt t="26095" x="4938713" y="2241550"/>
          <p14:tracePt t="26135" x="4946650" y="2241550"/>
          <p14:tracePt t="26197" x="4946650" y="2232025"/>
          <p14:tracePt t="26228" x="4946650" y="2224088"/>
          <p14:tracePt t="26238" x="4956175" y="2214563"/>
          <p14:tracePt t="26250" x="4956175" y="2205038"/>
          <p14:tracePt t="26261" x="4956175" y="2197100"/>
          <p14:tracePt t="26272" x="4965700" y="2187575"/>
          <p14:tracePt t="26289" x="4973638" y="2170113"/>
          <p14:tracePt t="26305" x="4973638" y="2152650"/>
          <p14:tracePt t="26322" x="4973638" y="2143125"/>
          <p14:tracePt t="26339" x="4973638" y="2133600"/>
          <p14:tracePt t="26355" x="4965700" y="2133600"/>
          <p14:tracePt t="26372" x="4919663" y="2125663"/>
          <p14:tracePt t="26389" x="4884738" y="2125663"/>
          <p14:tracePt t="26405" x="4741863" y="2125663"/>
          <p14:tracePt t="26422" x="4581525" y="2160588"/>
          <p14:tracePt t="26439" x="4510088" y="2187575"/>
          <p14:tracePt t="26455" x="4394200" y="2251075"/>
          <p14:tracePt t="26472" x="4322763" y="2303463"/>
          <p14:tracePt t="26489" x="4224338" y="2401888"/>
          <p14:tracePt t="26492" x="4179888" y="2446338"/>
          <p14:tracePt t="26505" x="4125913" y="2517775"/>
          <p14:tracePt t="26522" x="4044950" y="2598738"/>
          <p14:tracePt t="26539" x="3919538" y="2741613"/>
          <p14:tracePt t="26555" x="3840163" y="2822575"/>
          <p14:tracePt t="26572" x="3822700" y="2840038"/>
          <p14:tracePt t="26588" x="3795713" y="2867025"/>
          <p14:tracePt t="26605" x="3795713" y="2884488"/>
          <p14:tracePt t="26622" x="3795713" y="2894013"/>
          <p14:tracePt t="26638" x="3795713" y="2919413"/>
          <p14:tracePt t="26655" x="3786188" y="3017838"/>
          <p14:tracePt t="26672" x="3776663" y="3081338"/>
          <p14:tracePt t="26688" x="3776663" y="3205163"/>
          <p14:tracePt t="26705" x="3776663" y="3259138"/>
          <p14:tracePt t="26722" x="3776663" y="3313113"/>
          <p14:tracePt t="26738" x="3776663" y="3340100"/>
          <p14:tracePt t="26755" x="3786188" y="3367088"/>
          <p14:tracePt t="26772" x="3813175" y="3419475"/>
          <p14:tracePt t="26788" x="3840163" y="3465513"/>
          <p14:tracePt t="26805" x="3848100" y="3482975"/>
          <p14:tracePt t="26822" x="3867150" y="3509963"/>
          <p14:tracePt t="26839" x="3875088" y="3527425"/>
          <p14:tracePt t="26855" x="3965575" y="3608388"/>
          <p14:tracePt t="26872" x="4044950" y="3660775"/>
          <p14:tracePt t="26889" x="4081463" y="3687763"/>
          <p14:tracePt t="26905" x="4116388" y="3714750"/>
          <p14:tracePt t="26922" x="4133850" y="3724275"/>
          <p14:tracePt t="26939" x="4152900" y="3724275"/>
          <p14:tracePt t="26955" x="4214813" y="3751263"/>
          <p14:tracePt t="26973" x="4348163" y="3786188"/>
          <p14:tracePt t="26989" x="4438650" y="3803650"/>
          <p14:tracePt t="26995" x="4510088" y="3822700"/>
          <p14:tracePt t="27005" x="4562475" y="3822700"/>
          <p14:tracePt t="27023" x="4616450" y="3830638"/>
          <p14:tracePt t="27039" x="4643438" y="3830638"/>
          <p14:tracePt t="27055" x="4697413" y="3830638"/>
          <p14:tracePt t="27072" x="4732338" y="3822700"/>
          <p14:tracePt t="27089" x="4848225" y="3795713"/>
          <p14:tracePt t="27106" x="5045075" y="3768725"/>
          <p14:tracePt t="27122" x="5126038" y="3759200"/>
          <p14:tracePt t="27139" x="5241925" y="3732213"/>
          <p14:tracePt t="27155" x="5303838" y="3697288"/>
          <p14:tracePt t="27173" x="5402263" y="3581400"/>
          <p14:tracePt t="27189" x="5491163" y="3429000"/>
          <p14:tracePt t="27222" x="5518150" y="3303588"/>
          <p14:tracePt t="27239" x="5527675" y="3098800"/>
          <p14:tracePt t="27255" x="5510213" y="2901950"/>
          <p14:tracePt t="27273" x="5473700" y="2589213"/>
          <p14:tracePt t="27289" x="5446713" y="2366963"/>
          <p14:tracePt t="27305" x="5438775" y="2312988"/>
          <p14:tracePt t="27322" x="5429250" y="2241550"/>
          <p14:tracePt t="27338" x="5429250" y="2224088"/>
          <p14:tracePt t="27355" x="5411788" y="2187575"/>
          <p14:tracePt t="27372" x="5402263" y="2133600"/>
          <p14:tracePt t="27388" x="5402263" y="2125663"/>
          <p14:tracePt t="27405" x="5384800" y="2089150"/>
          <p14:tracePt t="27422" x="5384800" y="2071688"/>
          <p14:tracePt t="27438" x="5375275" y="2062163"/>
          <p14:tracePt t="27455" x="5367338" y="2044700"/>
          <p14:tracePt t="27472" x="5367338" y="2027238"/>
          <p14:tracePt t="27489" x="5357813" y="2017713"/>
          <p14:tracePt t="27505" x="5357813" y="2009775"/>
          <p14:tracePt t="27525" x="5348288" y="2009775"/>
          <p14:tracePt t="27539" x="5348288" y="2000250"/>
          <p14:tracePt t="27555" x="5340350" y="20002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2-Soft tick  (larva)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610600" cy="5486400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  * </a:t>
            </a: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Similar to hard tick but;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Round in shape.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There is 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no </a:t>
            </a:r>
            <a:r>
              <a:rPr lang="en-US" sz="2400" u="sng" dirty="0" err="1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Scutum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,no </a:t>
            </a:r>
            <a:r>
              <a:rPr lang="en-US" sz="28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pulivilli</a:t>
            </a: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,no </a:t>
            </a:r>
            <a:r>
              <a:rPr lang="en-US" sz="28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feston</a:t>
            </a:r>
            <a:r>
              <a:rPr lang="en-US" sz="28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.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146" name="Picture 2" descr="C:\Users\Aya\Downloads\90166574_202576634344800_182027534842042777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8001000" cy="35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53919"/>
            <a:ext cx="2847975" cy="365125"/>
          </a:xfrm>
        </p:spPr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6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3"/>
    </mc:Choice>
    <mc:Fallback xmlns="">
      <p:transition spd="slow" advTm="2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24" x="5205413" y="2197100"/>
          <p14:tracePt t="5430" x="4884738" y="2679700"/>
          <p14:tracePt t="5443" x="4643438" y="3268663"/>
          <p14:tracePt t="5460" x="4170363" y="4394200"/>
          <p14:tracePt t="5477" x="4037013" y="4741863"/>
          <p14:tracePt t="5493" x="3983038" y="4929188"/>
          <p14:tracePt t="5510" x="3983038" y="4956175"/>
          <p14:tracePt t="5527" x="3983038" y="4983163"/>
          <p14:tracePt t="5543" x="3983038" y="5010150"/>
          <p14:tracePt t="5577" x="3990975" y="5018088"/>
          <p14:tracePt t="5594" x="4000500" y="5037138"/>
          <p14:tracePt t="5610" x="4010025" y="5054600"/>
          <p14:tracePt t="5627" x="4044950" y="5133975"/>
          <p14:tracePt t="5644" x="4071938" y="5197475"/>
          <p14:tracePt t="5661" x="4089400" y="5303838"/>
          <p14:tracePt t="5677" x="4089400" y="5340350"/>
          <p14:tracePt t="5694" x="4071938" y="5340350"/>
          <p14:tracePt t="5727" x="4027488" y="5313363"/>
          <p14:tracePt t="5744" x="3965575" y="5268913"/>
          <p14:tracePt t="5760" x="3759200" y="5062538"/>
          <p14:tracePt t="5777" x="3536950" y="4776788"/>
          <p14:tracePt t="5794" x="3465513" y="4660900"/>
          <p14:tracePt t="5810" x="3375025" y="4411663"/>
          <p14:tracePt t="5827" x="3348038" y="4322763"/>
          <p14:tracePt t="5829" x="3340100" y="4259263"/>
          <p14:tracePt t="5843" x="3330575" y="4232275"/>
          <p14:tracePt t="5860" x="3330575" y="4214813"/>
          <p14:tracePt t="5877" x="3330575" y="4205288"/>
          <p14:tracePt t="5912" x="3340100" y="4205288"/>
          <p14:tracePt t="5927" x="3375025" y="4232275"/>
          <p14:tracePt t="5943" x="3473450" y="4303713"/>
          <p14:tracePt t="5960" x="3517900" y="4330700"/>
          <p14:tracePt t="5977" x="3652838" y="4483100"/>
          <p14:tracePt t="5993" x="3768725" y="4589463"/>
          <p14:tracePt t="6010" x="3813175" y="4633913"/>
          <p14:tracePt t="6027" x="3857625" y="4697413"/>
          <p14:tracePt t="6043" x="3884613" y="4714875"/>
          <p14:tracePt t="6104" x="3875088" y="4705350"/>
          <p14:tracePt t="6115" x="3867150" y="4660900"/>
          <p14:tracePt t="6125" x="3857625" y="4625975"/>
          <p14:tracePt t="6135" x="3840163" y="4589463"/>
          <p14:tracePt t="6146" x="3830638" y="4562475"/>
          <p14:tracePt t="6160" x="3830638" y="4545013"/>
          <p14:tracePt t="6206" x="3840163" y="4562475"/>
          <p14:tracePt t="6216" x="3902075" y="4633913"/>
          <p14:tracePt t="6227" x="3965575" y="4732338"/>
          <p14:tracePt t="6237" x="4010025" y="4813300"/>
          <p14:tracePt t="6249" x="4037013" y="4867275"/>
          <p14:tracePt t="6260" x="4054475" y="4894263"/>
          <p14:tracePt t="6277" x="4062413" y="4902200"/>
          <p14:tracePt t="6294" x="4071938" y="4911725"/>
          <p14:tracePt t="6351" x="4044950" y="4867275"/>
          <p14:tracePt t="6364" x="4000500" y="4803775"/>
          <p14:tracePt t="6373" x="3965575" y="4741863"/>
          <p14:tracePt t="6384" x="3938588" y="4660900"/>
          <p14:tracePt t="6398" x="3902075" y="4608513"/>
          <p14:tracePt t="6411" x="3884613" y="4581525"/>
          <p14:tracePt t="6427" x="3867150" y="4554538"/>
          <p14:tracePt t="6443" x="3857625" y="4545013"/>
          <p14:tracePt t="6533" x="3857625" y="4554538"/>
          <p14:tracePt t="6618" x="3857625" y="4545013"/>
          <p14:tracePt t="6629" x="3840163" y="4510088"/>
          <p14:tracePt t="6638" x="3803650" y="4438650"/>
          <p14:tracePt t="6648" x="3776663" y="4367213"/>
          <p14:tracePt t="6660" x="3741738" y="4313238"/>
          <p14:tracePt t="6677" x="3705225" y="4232275"/>
          <p14:tracePt t="6693" x="3705225" y="4214813"/>
          <p14:tracePt t="6710" x="3687763" y="4187825"/>
          <p14:tracePt t="6750" x="3697288" y="4187825"/>
          <p14:tracePt t="6760" x="3714750" y="4232275"/>
          <p14:tracePt t="6777" x="3776663" y="4322763"/>
          <p14:tracePt t="6793" x="3902075" y="4545013"/>
          <p14:tracePt t="6810" x="3983038" y="4687888"/>
          <p14:tracePt t="6826" x="4010025" y="4724400"/>
          <p14:tracePt t="6843" x="4027488" y="4741863"/>
          <p14:tracePt t="6902" x="4027488" y="4732338"/>
          <p14:tracePt t="6912" x="4017963" y="4687888"/>
          <p14:tracePt t="6925" x="4000500" y="4589463"/>
          <p14:tracePt t="6934" x="3973513" y="4473575"/>
          <p14:tracePt t="6944" x="3929063" y="4313238"/>
          <p14:tracePt t="6960" x="3902075" y="4214813"/>
          <p14:tracePt t="6977" x="3867150" y="4116388"/>
          <p14:tracePt t="6993" x="3857625" y="4089400"/>
          <p14:tracePt t="7046" x="3867150" y="4098925"/>
          <p14:tracePt t="7056" x="3884613" y="4143375"/>
          <p14:tracePt t="7067" x="3938588" y="4232275"/>
          <p14:tracePt t="7077" x="4010025" y="4367213"/>
          <p14:tracePt t="7093" x="4089400" y="4527550"/>
          <p14:tracePt t="7110" x="4160838" y="4643438"/>
          <p14:tracePt t="7127" x="4170363" y="4660900"/>
          <p14:tracePt t="7160" x="4170363" y="4652963"/>
          <p14:tracePt t="7178" x="4108450" y="4518025"/>
          <p14:tracePt t="7193" x="4054475" y="4446588"/>
          <p14:tracePt t="7210" x="3990975" y="4367213"/>
          <p14:tracePt t="7227" x="3973513" y="4340225"/>
          <p14:tracePt t="7243" x="3965575" y="4330700"/>
          <p14:tracePt t="7260" x="3965575" y="4322763"/>
          <p14:tracePt t="7293" x="3973513" y="4348163"/>
          <p14:tracePt t="7310" x="4017963" y="4419600"/>
          <p14:tracePt t="7327" x="4143375" y="4660900"/>
          <p14:tracePt t="7343" x="4232275" y="4803775"/>
          <p14:tracePt t="7360" x="4251325" y="4830763"/>
          <p14:tracePt t="7377" x="4259263" y="4848225"/>
          <p14:tracePt t="7425" x="4251325" y="4822825"/>
          <p14:tracePt t="7434" x="4197350" y="4741863"/>
          <p14:tracePt t="7446" x="4133850" y="4598988"/>
          <p14:tracePt t="7460" x="4081463" y="4465638"/>
          <p14:tracePt t="7476" x="3990975" y="4276725"/>
          <p14:tracePt t="7494" x="3965575" y="4214813"/>
          <p14:tracePt t="7510" x="3938588" y="4160838"/>
          <p14:tracePt t="7526" x="3929063" y="4152900"/>
          <p14:tracePt t="7711" x="3929063" y="4133850"/>
          <p14:tracePt t="7722" x="3929063" y="4037013"/>
          <p14:tracePt t="7732" x="3857625" y="3857625"/>
          <p14:tracePt t="7744" x="3751263" y="3562350"/>
          <p14:tracePt t="7760" x="3625850" y="3152775"/>
          <p14:tracePt t="7777" x="3411538" y="2170113"/>
          <p14:tracePt t="7794" x="3286125" y="1509713"/>
          <p14:tracePt t="7816" x="3143250" y="1017588"/>
          <p14:tracePt t="7835" x="3017838" y="571500"/>
          <p14:tracePt t="7848" x="2990850" y="509588"/>
          <p14:tracePt t="7862" x="2982913" y="490538"/>
          <p14:tracePt t="7934" x="2982913" y="500063"/>
          <p14:tracePt t="7966" x="2982913" y="509588"/>
          <p14:tracePt t="7981" x="2990850" y="536575"/>
          <p14:tracePt t="7997" x="3054350" y="581025"/>
          <p14:tracePt t="8010" x="3089275" y="608013"/>
          <p14:tracePt t="8026" x="3152775" y="625475"/>
          <p14:tracePt t="8043" x="3214688" y="652463"/>
          <p14:tracePt t="8059" x="3367088" y="679450"/>
          <p14:tracePt t="8076" x="3446463" y="696913"/>
          <p14:tracePt t="8093" x="3687763" y="723900"/>
          <p14:tracePt t="8109" x="4000500" y="812800"/>
          <p14:tracePt t="8126" x="4133850" y="874713"/>
          <p14:tracePt t="8143" x="4276725" y="928688"/>
          <p14:tracePt t="8159" x="4313238" y="946150"/>
          <p14:tracePt t="8176" x="4322763" y="955675"/>
          <p14:tracePt t="8447" x="4340225" y="955675"/>
          <p14:tracePt t="8461" x="4419600" y="955675"/>
          <p14:tracePt t="8476" x="4670425" y="982663"/>
          <p14:tracePt t="8493" x="4894263" y="1054100"/>
          <p14:tracePt t="8509" x="5446713" y="1187450"/>
          <p14:tracePt t="8527" x="5634038" y="1223963"/>
          <p14:tracePt t="8543" x="5822950" y="1276350"/>
          <p14:tracePt t="8560" x="5911850" y="1295400"/>
          <p14:tracePt t="8576" x="5929313" y="1295400"/>
          <p14:tracePt t="8593" x="5938838" y="1295400"/>
          <p14:tracePt t="8626" x="5956300" y="1303338"/>
          <p14:tracePt t="8643" x="5983288" y="1312863"/>
          <p14:tracePt t="8659" x="6000750" y="1312863"/>
          <p14:tracePt t="8676" x="6045200" y="1312863"/>
          <p14:tracePt t="8693" x="6134100" y="1312863"/>
          <p14:tracePt t="8709" x="6180138" y="1312863"/>
          <p14:tracePt t="8726" x="6269038" y="1312863"/>
          <p14:tracePt t="8743" x="6340475" y="1312863"/>
          <p14:tracePt t="8759" x="6357938" y="1312863"/>
          <p14:tracePt t="8776" x="6384925" y="1312863"/>
          <p14:tracePt t="8968" x="6384925" y="1303338"/>
          <p14:tracePt t="9019" x="6384925" y="1295400"/>
          <p14:tracePt t="9070" x="6384925" y="1285875"/>
          <p14:tracePt t="9082" x="6384925" y="1276350"/>
          <p14:tracePt t="9093" x="6367463" y="1250950"/>
          <p14:tracePt t="9114" x="6348413" y="1241425"/>
          <p14:tracePt t="9126" x="6348413" y="1231900"/>
          <p14:tracePt t="9143" x="6340475" y="1223963"/>
          <p14:tracePt t="9159" x="6330950" y="1223963"/>
          <p14:tracePt t="9176" x="6323013" y="1214438"/>
          <p14:tracePt t="9209" x="6323013" y="1204913"/>
          <p14:tracePt t="9226" x="6303963" y="1204913"/>
          <p14:tracePt t="9259" x="6296025" y="1204913"/>
          <p14:tracePt t="9276" x="6286500" y="1204913"/>
          <p14:tracePt t="9315" x="6276975" y="1204913"/>
          <p14:tracePt t="9399" x="6259513" y="1204913"/>
          <p14:tracePt t="9411" x="6242050" y="1204913"/>
          <p14:tracePt t="9427" x="6205538" y="1204913"/>
          <p14:tracePt t="9443" x="6054725" y="1204913"/>
          <p14:tracePt t="9459" x="5875338" y="1223963"/>
          <p14:tracePt t="9476" x="5795963" y="1241425"/>
          <p14:tracePt t="9493" x="5446713" y="1330325"/>
          <p14:tracePt t="9509" x="4911725" y="1490663"/>
          <p14:tracePt t="9526" x="4652963" y="1562100"/>
          <p14:tracePt t="9543" x="4197350" y="1660525"/>
          <p14:tracePt t="9560" x="3857625" y="1704975"/>
          <p14:tracePt t="9576" x="3732213" y="1724025"/>
          <p14:tracePt t="9593" x="3589338" y="1751013"/>
          <p14:tracePt t="9609" x="3562350" y="1751013"/>
          <p14:tracePt t="9626" x="3527425" y="1751013"/>
          <p14:tracePt t="9643" x="3527425" y="1758950"/>
          <p14:tracePt t="9970" x="3517900" y="1758950"/>
          <p14:tracePt t="10031" x="3509963" y="1758950"/>
          <p14:tracePt t="10043" x="3509963" y="1751013"/>
          <p14:tracePt t="10133" x="3517900" y="1751013"/>
          <p14:tracePt t="10163" x="3536950" y="1751013"/>
          <p14:tracePt t="10173" x="3544888" y="1751013"/>
          <p14:tracePt t="10183" x="3554413" y="1751013"/>
          <p14:tracePt t="10195" x="3562350" y="1751013"/>
          <p14:tracePt t="10209" x="3581400" y="1751013"/>
          <p14:tracePt t="10226" x="3616325" y="1751013"/>
          <p14:tracePt t="10243" x="3625850" y="1751013"/>
          <p14:tracePt t="10259" x="3643313" y="1751013"/>
          <p14:tracePt t="10276" x="3660775" y="1751013"/>
          <p14:tracePt t="10309" x="3670300" y="1751013"/>
          <p14:tracePt t="10326" x="3679825" y="1751013"/>
          <p14:tracePt t="11064" x="3679825" y="1768475"/>
          <p14:tracePt t="11076" x="3679825" y="1839913"/>
          <p14:tracePt t="11087" x="3705225" y="1938338"/>
          <p14:tracePt t="11095" x="3768725" y="2143125"/>
          <p14:tracePt t="11109" x="3884613" y="2401888"/>
          <p14:tracePt t="11126" x="4251325" y="3089275"/>
          <p14:tracePt t="11142" x="4438650" y="3330575"/>
          <p14:tracePt t="11159" x="4705350" y="3687763"/>
          <p14:tracePt t="11176" x="4813300" y="3813175"/>
          <p14:tracePt t="11192" x="4840288" y="3830638"/>
          <p14:tracePt t="11209" x="4848225" y="3830638"/>
          <p14:tracePt t="11483" x="4857750" y="3830638"/>
          <p14:tracePt t="11566" x="4848225" y="3830638"/>
          <p14:tracePt t="11586" x="4840288" y="3830638"/>
          <p14:tracePt t="11596" x="4830763" y="3830638"/>
          <p14:tracePt t="11606" x="4822825" y="3830638"/>
          <p14:tracePt t="11616" x="4803775" y="3830638"/>
          <p14:tracePt t="11629" x="4768850" y="3830638"/>
          <p14:tracePt t="11643" x="4724400" y="3840163"/>
          <p14:tracePt t="11659" x="4643438" y="3848100"/>
          <p14:tracePt t="11676" x="4589463" y="3857625"/>
          <p14:tracePt t="11692" x="4562475" y="3875088"/>
          <p14:tracePt t="11709" x="4537075" y="3884613"/>
          <p14:tracePt t="11725" x="4537075" y="3902075"/>
          <p14:tracePt t="11742" x="4500563" y="3938588"/>
          <p14:tracePt t="11759" x="4456113" y="3973513"/>
          <p14:tracePt t="11775" x="4438650" y="4000500"/>
          <p14:tracePt t="11792" x="4384675" y="4062413"/>
          <p14:tracePt t="11809" x="4357688" y="4089400"/>
          <p14:tracePt t="11826" x="4348163" y="4108450"/>
          <p14:tracePt t="11842" x="4340225" y="4116388"/>
          <p14:tracePt t="11861" x="4340225" y="4133850"/>
          <p14:tracePt t="11875" x="4330700" y="4170363"/>
          <p14:tracePt t="11892" x="4303713" y="4268788"/>
          <p14:tracePt t="11909" x="4286250" y="4303713"/>
          <p14:tracePt t="11926" x="4276725" y="4348163"/>
          <p14:tracePt t="12151" x="4276725" y="4367213"/>
          <p14:tracePt t="12158" x="4276725" y="4402138"/>
          <p14:tracePt t="12168" x="4295775" y="4483100"/>
          <p14:tracePt t="12178" x="4340225" y="4554538"/>
          <p14:tracePt t="12192" x="4375150" y="4616450"/>
          <p14:tracePt t="12209" x="4465638" y="4714875"/>
          <p14:tracePt t="12225" x="4500563" y="4741863"/>
          <p14:tracePt t="12242" x="4572000" y="4776788"/>
          <p14:tracePt t="12259" x="4598988" y="4795838"/>
          <p14:tracePt t="12276" x="4670425" y="4803775"/>
          <p14:tracePt t="12292" x="4714875" y="4813300"/>
          <p14:tracePt t="12309" x="4724400" y="4813300"/>
          <p14:tracePt t="12326" x="4732338" y="4813300"/>
          <p14:tracePt t="12342" x="4751388" y="4822825"/>
          <p14:tracePt t="12359" x="4759325" y="4822825"/>
          <p14:tracePt t="12375" x="4813300" y="4822825"/>
          <p14:tracePt t="12392" x="4867275" y="4840288"/>
          <p14:tracePt t="12409" x="4902200" y="4840288"/>
          <p14:tracePt t="12425" x="4956175" y="4848225"/>
          <p14:tracePt t="12442" x="4973638" y="4848225"/>
          <p14:tracePt t="12459" x="5027613" y="4848225"/>
          <p14:tracePt t="12475" x="5054600" y="4848225"/>
          <p14:tracePt t="12492" x="5072063" y="4840288"/>
          <p14:tracePt t="12509" x="5116513" y="4830763"/>
          <p14:tracePt t="12526" x="5160963" y="4822825"/>
          <p14:tracePt t="12542" x="5180013" y="4813300"/>
          <p14:tracePt t="12559" x="5214938" y="4813300"/>
          <p14:tracePt t="12575" x="5241925" y="4813300"/>
          <p14:tracePt t="12592" x="5251450" y="4813300"/>
          <p14:tracePt t="12609" x="5268913" y="4803775"/>
          <p14:tracePt t="12626" x="5286375" y="4795838"/>
          <p14:tracePt t="12642" x="5357813" y="4759325"/>
          <p14:tracePt t="12659" x="5438775" y="4679950"/>
          <p14:tracePt t="12675" x="5456238" y="4643438"/>
          <p14:tracePt t="12692" x="5527675" y="4545013"/>
          <p14:tracePt t="12709" x="5562600" y="4483100"/>
          <p14:tracePt t="12725" x="5572125" y="4465638"/>
          <p14:tracePt t="12742" x="5589588" y="4419600"/>
          <p14:tracePt t="12759" x="5599113" y="4394200"/>
          <p14:tracePt t="12776" x="5608638" y="4340225"/>
          <p14:tracePt t="12792" x="5608638" y="4295775"/>
          <p14:tracePt t="12808" x="5608638" y="4268788"/>
          <p14:tracePt t="12825" x="5608638" y="4205288"/>
          <p14:tracePt t="12842" x="5581650" y="4179888"/>
          <p14:tracePt t="12858" x="5562600" y="4160838"/>
          <p14:tracePt t="12875" x="5500688" y="4125913"/>
          <p14:tracePt t="12892" x="5456238" y="4098925"/>
          <p14:tracePt t="12908" x="5419725" y="4081463"/>
          <p14:tracePt t="12925" x="5375275" y="4071938"/>
          <p14:tracePt t="12942" x="5357813" y="4062413"/>
          <p14:tracePt t="12959" x="5313363" y="4054475"/>
          <p14:tracePt t="12975" x="5241925" y="4037013"/>
          <p14:tracePt t="12992" x="5180013" y="4017963"/>
          <p14:tracePt t="13009" x="5010150" y="3965575"/>
          <p14:tracePt t="13025" x="4946650" y="3946525"/>
          <p14:tracePt t="13042" x="4830763" y="3938588"/>
          <p14:tracePt t="13058" x="4714875" y="3911600"/>
          <p14:tracePt t="13076" x="4670425" y="3911600"/>
          <p14:tracePt t="13092" x="4554538" y="3911600"/>
          <p14:tracePt t="13109" x="4419600" y="3911600"/>
          <p14:tracePt t="13126" x="4357688" y="3911600"/>
          <p14:tracePt t="13142" x="4268788" y="3911600"/>
          <p14:tracePt t="13159" x="4214813" y="3929063"/>
          <p14:tracePt t="13175" x="4179888" y="3946525"/>
          <p14:tracePt t="13192" x="4098925" y="4017963"/>
          <p14:tracePt t="13209" x="4054475" y="4098925"/>
          <p14:tracePt t="13225" x="4017963" y="4205288"/>
          <p14:tracePt t="13242" x="3973513" y="4276725"/>
          <p14:tracePt t="13258" x="3938588" y="4394200"/>
          <p14:tracePt t="13275" x="3929063" y="4483100"/>
          <p14:tracePt t="13292" x="3929063" y="4589463"/>
          <p14:tracePt t="13308" x="3946525" y="4652963"/>
          <p14:tracePt t="13325" x="4000500" y="4768850"/>
          <p14:tracePt t="13342" x="4062413" y="4867275"/>
          <p14:tracePt t="13358" x="4108450" y="4894263"/>
          <p14:tracePt t="13375" x="4197350" y="4983163"/>
          <p14:tracePt t="13392" x="4303713" y="5054600"/>
          <p14:tracePt t="13408" x="4367213" y="5072063"/>
          <p14:tracePt t="13425" x="4491038" y="5126038"/>
          <p14:tracePt t="13442" x="4545013" y="5126038"/>
          <p14:tracePt t="13459" x="4643438" y="5153025"/>
          <p14:tracePt t="13475" x="4724400" y="5160963"/>
          <p14:tracePt t="13492" x="4751388" y="5160963"/>
          <p14:tracePt t="13508" x="4813300" y="5160963"/>
          <p14:tracePt t="13526" x="4840288" y="5160963"/>
          <p14:tracePt t="13542" x="4956175" y="5153025"/>
          <p14:tracePt t="13558" x="5081588" y="5126038"/>
          <p14:tracePt t="13576" x="5143500" y="5116513"/>
          <p14:tracePt t="13592" x="5224463" y="5089525"/>
          <p14:tracePt t="13608" x="5286375" y="5089525"/>
          <p14:tracePt t="13625" x="5313363" y="5081588"/>
          <p14:tracePt t="13642" x="5394325" y="5037138"/>
          <p14:tracePt t="13658" x="5483225" y="4983163"/>
          <p14:tracePt t="13675" x="5518150" y="4946650"/>
          <p14:tracePt t="13692" x="5608638" y="4867275"/>
          <p14:tracePt t="13708" x="5643563" y="4830763"/>
          <p14:tracePt t="13725" x="5697538" y="4751388"/>
          <p14:tracePt t="13742" x="5751513" y="4679950"/>
          <p14:tracePt t="13758" x="5786438" y="4625975"/>
          <p14:tracePt t="13775" x="5830888" y="4510088"/>
          <p14:tracePt t="13792" x="5857875" y="4419600"/>
          <p14:tracePt t="13808" x="5857875" y="4402138"/>
          <p14:tracePt t="13825" x="5857875" y="4367213"/>
          <p14:tracePt t="13842" x="5848350" y="4322763"/>
          <p14:tracePt t="13858" x="5830888" y="4295775"/>
          <p14:tracePt t="13875" x="5795963" y="4259263"/>
          <p14:tracePt t="13891" x="5776913" y="4241800"/>
          <p14:tracePt t="13908" x="5768975" y="4224338"/>
          <p14:tracePt t="13925" x="5724525" y="4179888"/>
          <p14:tracePt t="13941" x="5688013" y="4133850"/>
          <p14:tracePt t="13958" x="5527675" y="4044950"/>
          <p14:tracePt t="13975" x="5438775" y="4000500"/>
          <p14:tracePt t="13992" x="5276850" y="3938588"/>
          <p14:tracePt t="14009" x="5062538" y="3857625"/>
          <p14:tracePt t="14025" x="4973638" y="3840163"/>
          <p14:tracePt t="14042" x="4840288" y="3822700"/>
          <p14:tracePt t="14058" x="4724400" y="3822700"/>
          <p14:tracePt t="14076" x="4679950" y="3822700"/>
          <p14:tracePt t="14092" x="4616450" y="3822700"/>
          <p14:tracePt t="14108" x="4581525" y="3822700"/>
          <p14:tracePt t="14142" x="4562475" y="3830638"/>
          <p14:tracePt t="14170" x="4554538" y="3830638"/>
          <p14:tracePt t="14181" x="4545013" y="3830638"/>
          <p14:tracePt t="14191" x="4527550" y="3840163"/>
          <p14:tracePt t="14209" x="4518025" y="3840163"/>
          <p14:tracePt t="14225" x="4491038" y="3848100"/>
          <p14:tracePt t="14242" x="4483100" y="3848100"/>
          <p14:tracePt t="14558" x="4473575" y="3848100"/>
          <p14:tracePt t="14570" x="4473575" y="3867150"/>
          <p14:tracePt t="14580" x="4473575" y="3902075"/>
          <p14:tracePt t="14593" x="4473575" y="3946525"/>
          <p14:tracePt t="14609" x="4473575" y="4037013"/>
          <p14:tracePt t="14625" x="4510088" y="4232275"/>
          <p14:tracePt t="14641" x="4545013" y="4394200"/>
          <p14:tracePt t="14658" x="4562475" y="4456113"/>
          <p14:tracePt t="14675" x="4598988" y="4608513"/>
          <p14:tracePt t="14691" x="4652963" y="4714875"/>
          <p14:tracePt t="14708" x="4697413" y="4768850"/>
          <p14:tracePt t="14726" x="4751388" y="4848225"/>
          <p14:tracePt t="14742" x="4786313" y="4875213"/>
          <p14:tracePt t="14758" x="4875213" y="4919663"/>
          <p14:tracePt t="14775" x="5027613" y="4938713"/>
          <p14:tracePt t="14792" x="5108575" y="4946650"/>
          <p14:tracePt t="14808" x="5295900" y="4946650"/>
          <p14:tracePt t="14825" x="5465763" y="4929188"/>
          <p14:tracePt t="14841" x="5545138" y="4911725"/>
          <p14:tracePt t="14844" x="5616575" y="4884738"/>
          <p14:tracePt t="14858" x="5680075" y="4857750"/>
          <p14:tracePt t="14875" x="5732463" y="4848225"/>
          <p14:tracePt t="14892" x="5803900" y="4795838"/>
          <p14:tracePt t="14908" x="5848350" y="4741863"/>
          <p14:tracePt t="14925" x="5884863" y="4714875"/>
          <p14:tracePt t="14941" x="5946775" y="4572000"/>
          <p14:tracePt t="14958" x="5973763" y="4394200"/>
          <p14:tracePt t="14975" x="5973763" y="4322763"/>
          <p14:tracePt t="14992" x="5973763" y="4160838"/>
          <p14:tracePt t="15008" x="5956300" y="4010025"/>
          <p14:tracePt t="15025" x="5919788" y="3919538"/>
          <p14:tracePt t="15042" x="5830888" y="3822700"/>
          <p14:tracePt t="15058" x="5751513" y="3776663"/>
          <p14:tracePt t="15075" x="5554663" y="3751263"/>
          <p14:tracePt t="15091" x="5357813" y="3732213"/>
          <p14:tracePt t="15108" x="5259388" y="3724275"/>
          <p14:tracePt t="15125" x="5116513" y="3724275"/>
          <p14:tracePt t="15142" x="4973638" y="3724275"/>
          <p14:tracePt t="15158" x="4911725" y="3732213"/>
          <p14:tracePt t="15175" x="4803775" y="3741738"/>
          <p14:tracePt t="15192" x="4751388" y="3751263"/>
          <p14:tracePt t="15209" x="4633913" y="3776663"/>
          <p14:tracePt t="15225" x="4554538" y="3803650"/>
          <p14:tracePt t="15242" x="4527550" y="3822700"/>
          <p14:tracePt t="15258" x="4483100" y="3867150"/>
          <p14:tracePt t="15275" x="4438650" y="3929063"/>
          <p14:tracePt t="15292" x="4357688" y="4116388"/>
          <p14:tracePt t="15308" x="4322763" y="4276725"/>
          <p14:tracePt t="15325" x="4303713" y="4348163"/>
          <p14:tracePt t="15342" x="4276725" y="4473575"/>
          <p14:tracePt t="15346" x="4268788" y="4537075"/>
          <p14:tracePt t="15358" x="4268788" y="4581525"/>
          <p14:tracePt t="15376" x="4268788" y="4679950"/>
          <p14:tracePt t="15391" x="4268788" y="4741863"/>
          <p14:tracePt t="15409" x="4313238" y="4822825"/>
          <p14:tracePt t="15425" x="4330700" y="4867275"/>
          <p14:tracePt t="15441" x="4367213" y="4902200"/>
          <p14:tracePt t="15458" x="4438650" y="4956175"/>
          <p14:tracePt t="15475" x="4491038" y="4983163"/>
          <p14:tracePt t="15491" x="4581525" y="5010150"/>
          <p14:tracePt t="15508" x="4633913" y="5018088"/>
          <p14:tracePt t="15525" x="4803775" y="5054600"/>
          <p14:tracePt t="15542" x="4929188" y="5072063"/>
          <p14:tracePt t="15558" x="4965700" y="5072063"/>
          <p14:tracePt t="15575" x="5010150" y="5072063"/>
          <p14:tracePt t="15591" x="5054600" y="5072063"/>
          <p14:tracePt t="15608" x="5089525" y="5045075"/>
          <p14:tracePt t="15625" x="5160963" y="4991100"/>
          <p14:tracePt t="15641" x="5214938" y="4946650"/>
          <p14:tracePt t="15658" x="5322888" y="4830763"/>
          <p14:tracePt t="15675" x="5375275" y="4759325"/>
          <p14:tracePt t="15692" x="5394325" y="4724400"/>
          <p14:tracePt t="15708" x="5419725" y="4660900"/>
          <p14:tracePt t="15725" x="5438775" y="4625975"/>
          <p14:tracePt t="15742" x="5438775" y="4616450"/>
          <p14:tracePt t="15758" x="5456238" y="4608513"/>
          <p14:tracePt t="15775" x="5456238" y="4598988"/>
          <p14:tracePt t="15816" x="5456238" y="4589463"/>
          <p14:tracePt t="15877" x="5456238" y="4581525"/>
          <p14:tracePt t="15898" x="5446713" y="4562475"/>
          <p14:tracePt t="15908" x="5419725" y="4527550"/>
          <p14:tracePt t="15918" x="5375275" y="4483100"/>
          <p14:tracePt t="15929" x="5348288" y="4446588"/>
          <p14:tracePt t="15941" x="5295900" y="4402138"/>
          <p14:tracePt t="15958" x="5205413" y="4357688"/>
          <p14:tracePt t="15974" x="5099050" y="4286250"/>
          <p14:tracePt t="15991" x="5054600" y="4259263"/>
          <p14:tracePt t="16008" x="5037138" y="4251325"/>
          <p14:tracePt t="16024" x="5018088" y="4241800"/>
          <p14:tracePt t="16058" x="5010150" y="4241800"/>
          <p14:tracePt t="16091" x="5000625" y="4241800"/>
          <p14:tracePt t="16320" x="4973638" y="4214813"/>
          <p14:tracePt t="16331" x="4929188" y="4054475"/>
          <p14:tracePt t="16338" x="4875213" y="3919538"/>
          <p14:tracePt t="16349" x="4840288" y="3830638"/>
          <p14:tracePt t="16358" x="4830763" y="3786188"/>
          <p14:tracePt t="16375" x="4830763" y="3759200"/>
          <p14:tracePt t="16391" x="4830763" y="3741738"/>
          <p14:tracePt t="16410" x="4822825" y="3732213"/>
          <p14:tracePt t="16429" x="4813300" y="3732213"/>
          <p14:tracePt t="16442" x="4795838" y="3732213"/>
          <p14:tracePt t="16458" x="4768850" y="3732213"/>
          <p14:tracePt t="16475" x="4687888" y="3751263"/>
          <p14:tracePt t="16491" x="4572000" y="3813175"/>
          <p14:tracePt t="16508" x="4518025" y="3857625"/>
          <p14:tracePt t="16525" x="4438650" y="3929063"/>
          <p14:tracePt t="16541" x="4411663" y="3965575"/>
          <p14:tracePt t="16558" x="4375150" y="4000500"/>
          <p14:tracePt t="16574" x="4357688" y="4017963"/>
          <p14:tracePt t="16592" x="4357688" y="4027488"/>
          <p14:tracePt t="16613" x="4357688" y="4044950"/>
          <p14:tracePt t="16624" x="4357688" y="4062413"/>
          <p14:tracePt t="16641" x="4357688" y="4098925"/>
          <p14:tracePt t="16658" x="4357688" y="4160838"/>
          <p14:tracePt t="16674" x="4357688" y="4205288"/>
          <p14:tracePt t="16691" x="4367213" y="4224338"/>
          <p14:tracePt t="16708" x="4367213" y="4232275"/>
          <p14:tracePt t="16756" x="4375150" y="4251325"/>
          <p14:tracePt t="16766" x="4384675" y="4259263"/>
          <p14:tracePt t="16777" x="4402138" y="4276725"/>
          <p14:tracePt t="16791" x="4429125" y="4303713"/>
          <p14:tracePt t="16808" x="4483100" y="4330700"/>
          <p14:tracePt t="16825" x="4491038" y="4340225"/>
          <p14:tracePt t="16841" x="4510088" y="4348163"/>
          <p14:tracePt t="16858" x="4518025" y="4357688"/>
          <p14:tracePt t="16874" x="4527550" y="4357688"/>
          <p14:tracePt t="16891" x="4554538" y="4357688"/>
          <p14:tracePt t="16908" x="4581525" y="4357688"/>
          <p14:tracePt t="16924" x="4608513" y="4357688"/>
          <p14:tracePt t="17154" x="4643438" y="4357688"/>
          <p14:tracePt t="17165" x="4697413" y="4367213"/>
          <p14:tracePt t="17177" x="4776788" y="4367213"/>
          <p14:tracePt t="17185" x="4875213" y="4367213"/>
          <p14:tracePt t="17195" x="4991100" y="4367213"/>
          <p14:tracePt t="17208" x="5089525" y="4367213"/>
          <p14:tracePt t="17224" x="5143500" y="4367213"/>
          <p14:tracePt t="17241" x="5205413" y="4367213"/>
          <p14:tracePt t="17257" x="5224463" y="4367213"/>
          <p14:tracePt t="17274" x="5232400" y="4367213"/>
          <p14:tracePt t="17291" x="5276850" y="4357688"/>
          <p14:tracePt t="17308" x="5357813" y="4303713"/>
          <p14:tracePt t="17324" x="5419725" y="4276725"/>
          <p14:tracePt t="17341" x="5545138" y="4205288"/>
          <p14:tracePt t="17358" x="5599113" y="4133850"/>
          <p14:tracePt t="17374" x="5616575" y="4116388"/>
          <p14:tracePt t="17391" x="5643563" y="4089400"/>
          <p14:tracePt t="17408" x="5643563" y="4081463"/>
          <p14:tracePt t="17424" x="5653088" y="4054475"/>
          <p14:tracePt t="17441" x="5653088" y="4017963"/>
          <p14:tracePt t="17458" x="5643563" y="4000500"/>
          <p14:tracePt t="17474" x="5634038" y="3973513"/>
          <p14:tracePt t="17491" x="5626100" y="3973513"/>
          <p14:tracePt t="17507" x="5599113" y="3956050"/>
          <p14:tracePt t="17524" x="5562600" y="3938588"/>
          <p14:tracePt t="17541" x="5518150" y="3919538"/>
          <p14:tracePt t="17557" x="5429250" y="3894138"/>
          <p14:tracePt t="17574" x="5340350" y="3884613"/>
          <p14:tracePt t="17591" x="5303838" y="3875088"/>
          <p14:tracePt t="17608" x="5259388" y="3867150"/>
          <p14:tracePt t="17624" x="5251450" y="3867150"/>
          <p14:tracePt t="17641" x="5232400" y="3867150"/>
          <p14:tracePt t="17902" x="5224463" y="3867150"/>
          <p14:tracePt t="17913" x="5205413" y="3867150"/>
          <p14:tracePt t="17922" x="5170488" y="3894138"/>
          <p14:tracePt t="17932" x="5108575" y="3938588"/>
          <p14:tracePt t="17943" x="5027613" y="3990975"/>
          <p14:tracePt t="17957" x="4946650" y="4037013"/>
          <p14:tracePt t="17974" x="4795838" y="4098925"/>
          <p14:tracePt t="17991" x="4751388" y="4116388"/>
          <p14:tracePt t="18008" x="4633913" y="4143375"/>
          <p14:tracePt t="18024" x="4608513" y="4143375"/>
          <p14:tracePt t="18041" x="4598988" y="4143375"/>
          <p14:tracePt t="18074" x="4581525" y="4152900"/>
          <p14:tracePt t="18090" x="4545013" y="4160838"/>
          <p14:tracePt t="18107" x="4491038" y="4170363"/>
          <p14:tracePt t="18125" x="4402138" y="4187825"/>
          <p14:tracePt t="18141" x="4330700" y="4197350"/>
          <p14:tracePt t="18157" x="4295775" y="4205288"/>
          <p14:tracePt t="18174" x="4286250" y="4205288"/>
          <p14:tracePt t="21152" x="4322763" y="4197350"/>
          <p14:tracePt t="21162" x="4465638" y="4125913"/>
          <p14:tracePt t="21171" x="4616450" y="4071938"/>
          <p14:tracePt t="21183" x="4768850" y="4010025"/>
          <p14:tracePt t="21192" x="4857750" y="3973513"/>
          <p14:tracePt t="21207" x="4956175" y="3938588"/>
          <p14:tracePt t="21223" x="5143500" y="3938588"/>
          <p14:tracePt t="21240" x="5232400" y="3938588"/>
          <p14:tracePt t="21257" x="5367338" y="3946525"/>
          <p14:tracePt t="21273" x="5419725" y="3965575"/>
          <p14:tracePt t="21290" x="5438775" y="3965575"/>
          <p14:tracePt t="21307" x="5456238" y="3965575"/>
          <p14:tracePt t="21438" x="5446713" y="3965575"/>
          <p14:tracePt t="21450" x="5446713" y="3956050"/>
          <p14:tracePt t="21460" x="5411788" y="3956050"/>
          <p14:tracePt t="21473" x="5367338" y="3956050"/>
          <p14:tracePt t="21490" x="5205413" y="3929063"/>
          <p14:tracePt t="21507" x="5143500" y="3919538"/>
          <p14:tracePt t="21523" x="5000625" y="3911600"/>
          <p14:tracePt t="21540" x="4919663" y="3911600"/>
          <p14:tracePt t="21557" x="4911725" y="3911600"/>
          <p14:tracePt t="21573" x="4894263" y="3911600"/>
          <p14:tracePt t="21590" x="4884738" y="3911600"/>
          <p14:tracePt t="21819" x="4875213" y="3911600"/>
          <p14:tracePt t="21829" x="4867275" y="3911600"/>
          <p14:tracePt t="21840" x="4830763" y="3894138"/>
          <p14:tracePt t="21857" x="4751388" y="3875088"/>
          <p14:tracePt t="21874" x="4705350" y="3875088"/>
          <p14:tracePt t="21890" x="4616450" y="3875088"/>
          <p14:tracePt t="21907" x="4598988" y="3884613"/>
          <p14:tracePt t="21923" x="4572000" y="3894138"/>
          <p14:tracePt t="21940" x="4572000" y="3911600"/>
          <p14:tracePt t="21957" x="4562475" y="3911600"/>
          <p14:tracePt t="21973" x="4518025" y="3965575"/>
          <p14:tracePt t="21990" x="4473575" y="4044950"/>
          <p14:tracePt t="22007" x="4446588" y="4098925"/>
          <p14:tracePt t="22023" x="4402138" y="4179888"/>
          <p14:tracePt t="22040" x="4340225" y="4322763"/>
          <p14:tracePt t="22057" x="4322763" y="4348163"/>
          <p14:tracePt t="22073" x="4322763" y="4375150"/>
          <p14:tracePt t="22112" x="4322763" y="4384675"/>
          <p14:tracePt t="22133" x="4322763" y="4394200"/>
          <p14:tracePt t="22143" x="4322763" y="4402138"/>
          <p14:tracePt t="22157" x="4322763" y="4419600"/>
          <p14:tracePt t="22173" x="4330700" y="4446588"/>
          <p14:tracePt t="22190" x="4340225" y="4456113"/>
          <p14:tracePt t="22207" x="4348163" y="4473575"/>
          <p14:tracePt t="22223" x="4357688" y="4483100"/>
          <p14:tracePt t="22240" x="4375150" y="4491038"/>
          <p14:tracePt t="22257" x="4384675" y="4500563"/>
          <p14:tracePt t="22273" x="4394200" y="4510088"/>
          <p14:tracePt t="22290" x="4419600" y="4510088"/>
          <p14:tracePt t="22306" x="4483100" y="4518025"/>
          <p14:tracePt t="22323" x="4518025" y="4527550"/>
          <p14:tracePt t="22340" x="4643438" y="4537075"/>
          <p14:tracePt t="22357" x="4679950" y="4545013"/>
          <p14:tracePt t="22360" x="4714875" y="4545013"/>
          <p14:tracePt t="22373" x="4751388" y="4545013"/>
          <p14:tracePt t="22390" x="4795838" y="4545013"/>
          <p14:tracePt t="22407" x="4822825" y="4545013"/>
          <p14:tracePt t="22423" x="4884738" y="4554538"/>
          <p14:tracePt t="22441" x="4919663" y="4554538"/>
          <p14:tracePt t="22457" x="4929188" y="4554538"/>
          <p14:tracePt t="22473" x="4965700" y="4554538"/>
          <p14:tracePt t="22490" x="5010150" y="4562475"/>
          <p14:tracePt t="22507" x="5037138" y="4562475"/>
          <p14:tracePt t="22523" x="5099050" y="4572000"/>
          <p14:tracePt t="22540" x="5143500" y="4581525"/>
          <p14:tracePt t="22557" x="5259388" y="4589463"/>
          <p14:tracePt t="22573" x="5330825" y="4608513"/>
          <p14:tracePt t="22590" x="5348288" y="4608513"/>
          <p14:tracePt t="22607" x="5375275" y="4608513"/>
          <p14:tracePt t="22623" x="5411788" y="4608513"/>
          <p14:tracePt t="22640" x="5438775" y="4608513"/>
          <p14:tracePt t="22657" x="5545138" y="4581525"/>
          <p14:tracePt t="22674" x="5589588" y="4572000"/>
          <p14:tracePt t="22690" x="5688013" y="4545013"/>
          <p14:tracePt t="22707" x="5741988" y="4527550"/>
          <p14:tracePt t="22723" x="5768975" y="4510088"/>
          <p14:tracePt t="22740" x="5813425" y="4483100"/>
          <p14:tracePt t="22757" x="5875338" y="4429125"/>
          <p14:tracePt t="22773" x="5894388" y="4411663"/>
          <p14:tracePt t="22790" x="5946775" y="4313238"/>
          <p14:tracePt t="22807" x="5983288" y="4197350"/>
          <p14:tracePt t="22823" x="5991225" y="4152900"/>
          <p14:tracePt t="22840" x="6000750" y="4098925"/>
          <p14:tracePt t="22857" x="6000750" y="4071938"/>
          <p14:tracePt t="22860" x="6000750" y="4037013"/>
          <p14:tracePt t="22873" x="5983288" y="4010025"/>
          <p14:tracePt t="22890" x="5956300" y="3946525"/>
          <p14:tracePt t="22906" x="5911850" y="3919538"/>
          <p14:tracePt t="22923" x="5875338" y="3875088"/>
          <p14:tracePt t="22941" x="5830888" y="3840163"/>
          <p14:tracePt t="22956" x="5803900" y="3830638"/>
          <p14:tracePt t="22973" x="5680075" y="3795713"/>
          <p14:tracePt t="22990" x="5572125" y="3768725"/>
          <p14:tracePt t="23006" x="5322888" y="3705225"/>
          <p14:tracePt t="23023" x="5126038" y="3660775"/>
          <p14:tracePt t="23040" x="5062538" y="3643313"/>
          <p14:tracePt t="23057" x="5010150" y="3625850"/>
          <p14:tracePt t="23073" x="4956175" y="3616325"/>
          <p14:tracePt t="23090" x="4946650" y="3616325"/>
          <p14:tracePt t="23106" x="4919663" y="3616325"/>
          <p14:tracePt t="23123" x="4894263" y="3616325"/>
          <p14:tracePt t="23140" x="4884738" y="3625850"/>
          <p14:tracePt t="23156" x="4867275" y="3625850"/>
          <p14:tracePt t="23173" x="4857750" y="3633788"/>
          <p14:tracePt t="23190" x="4848225" y="3633788"/>
          <p14:tracePt t="23206" x="4840288" y="3633788"/>
          <p14:tracePt t="23223" x="4840288" y="3643313"/>
          <p14:tracePt t="23246" x="4830763" y="3643313"/>
          <p14:tracePt t="23473" x="4803775" y="3660775"/>
          <p14:tracePt t="23483" x="4741863" y="3732213"/>
          <p14:tracePt t="23493" x="4660900" y="3786188"/>
          <p14:tracePt t="23507" x="4581525" y="3867150"/>
          <p14:tracePt t="23523" x="4510088" y="4010025"/>
          <p14:tracePt t="23540" x="4483100" y="4108450"/>
          <p14:tracePt t="23556" x="4456113" y="4276725"/>
          <p14:tracePt t="23573" x="4456113" y="4348163"/>
          <p14:tracePt t="23590" x="4446588" y="4446588"/>
          <p14:tracePt t="23606" x="4446588" y="4510088"/>
          <p14:tracePt t="23623" x="4446588" y="4527550"/>
          <p14:tracePt t="23640" x="4483100" y="4589463"/>
          <p14:tracePt t="23656" x="4527550" y="4633913"/>
          <p14:tracePt t="23673" x="4545013" y="4679950"/>
          <p14:tracePt t="23690" x="4589463" y="4751388"/>
          <p14:tracePt t="23706" x="4625975" y="4803775"/>
          <p14:tracePt t="24006" x="4625975" y="4795838"/>
          <p14:tracePt t="24017" x="4643438" y="4795838"/>
          <p14:tracePt t="24027" x="4652963" y="4786313"/>
          <p14:tracePt t="24040" x="4679950" y="4776788"/>
          <p14:tracePt t="24056" x="4714875" y="4776788"/>
          <p14:tracePt t="24073" x="4732338" y="4776788"/>
          <p14:tracePt t="24090" x="4786313" y="4776788"/>
          <p14:tracePt t="24106" x="4857750" y="4776788"/>
          <p14:tracePt t="24123" x="4911725" y="4776788"/>
          <p14:tracePt t="24140" x="5045075" y="4786313"/>
          <p14:tracePt t="24157" x="5099050" y="4795838"/>
          <p14:tracePt t="24173" x="5197475" y="4803775"/>
          <p14:tracePt t="24190" x="5276850" y="4813300"/>
          <p14:tracePt t="24207" x="5303838" y="4813300"/>
          <p14:tracePt t="24223" x="5322888" y="4813300"/>
          <p14:tracePt t="24240" x="5348288" y="4813300"/>
          <p14:tracePt t="24257" x="5357813" y="4813300"/>
          <p14:tracePt t="24273" x="5419725" y="4786313"/>
          <p14:tracePt t="24290" x="5473700" y="4776788"/>
          <p14:tracePt t="24306" x="5500688" y="4768850"/>
          <p14:tracePt t="24323" x="5554663" y="4759325"/>
          <p14:tracePt t="24340" x="5572125" y="4759325"/>
          <p14:tracePt t="24356" x="5589588" y="4759325"/>
          <p14:tracePt t="24373" x="5608638" y="4751388"/>
          <p14:tracePt t="24406" x="5616575" y="4751388"/>
          <p14:tracePt t="24422" x="5626100" y="4751388"/>
          <p14:tracePt t="24456" x="5616575" y="4768850"/>
          <p14:tracePt t="24466" x="5599113" y="4795838"/>
          <p14:tracePt t="24477" x="5554663" y="4848225"/>
          <p14:tracePt t="24490" x="5510213" y="4894263"/>
          <p14:tracePt t="24506" x="5419725" y="4956175"/>
          <p14:tracePt t="24523" x="5384800" y="4973638"/>
          <p14:tracePt t="24539" x="5286375" y="5000625"/>
          <p14:tracePt t="24556" x="5214938" y="5018088"/>
          <p14:tracePt t="24573" x="5187950" y="5018088"/>
          <p14:tracePt t="24589" x="5143500" y="5018088"/>
          <p14:tracePt t="24606" x="5081588" y="5018088"/>
          <p14:tracePt t="24623" x="5062538" y="5018088"/>
          <p14:tracePt t="24639" x="5010150" y="5010150"/>
          <p14:tracePt t="24656" x="4983163" y="5010150"/>
          <p14:tracePt t="24673" x="4938713" y="4991100"/>
          <p14:tracePt t="24689" x="4875213" y="4973638"/>
          <p14:tracePt t="24706" x="4840288" y="4956175"/>
          <p14:tracePt t="24723" x="4795838" y="4929188"/>
          <p14:tracePt t="24739" x="4751388" y="4911725"/>
          <p14:tracePt t="24756" x="4732338" y="4884738"/>
          <p14:tracePt t="24773" x="4705350" y="4867275"/>
          <p14:tracePt t="24789" x="4687888" y="4857750"/>
          <p14:tracePt t="24806" x="4670425" y="4840288"/>
          <p14:tracePt t="24823" x="4660900" y="4840288"/>
          <p14:tracePt t="24856" x="4652963" y="4830763"/>
          <p14:tracePt t="24892" x="4652963" y="4822825"/>
          <p14:tracePt t="24913" x="4660900" y="4813300"/>
          <p14:tracePt t="24923" x="4697413" y="4803775"/>
          <p14:tracePt t="24939" x="4768850" y="4795838"/>
          <p14:tracePt t="24956" x="4983163" y="4786313"/>
          <p14:tracePt t="24973" x="5089525" y="4786313"/>
          <p14:tracePt t="24989" x="5330825" y="4786313"/>
          <p14:tracePt t="25006" x="5554663" y="4803775"/>
          <p14:tracePt t="25023" x="5626100" y="4822825"/>
          <p14:tracePt t="25039" x="5715000" y="4848225"/>
          <p14:tracePt t="25056" x="5741988" y="4867275"/>
          <p14:tracePt t="25073" x="5751513" y="4867275"/>
          <p14:tracePt t="25090" x="5759450" y="4867275"/>
          <p14:tracePt t="25129" x="5751513" y="4867275"/>
          <p14:tracePt t="25150" x="5732463" y="4857750"/>
          <p14:tracePt t="25162" x="5680075" y="4857750"/>
          <p14:tracePt t="25170" x="5562600" y="4822825"/>
          <p14:tracePt t="25180" x="5411788" y="4776788"/>
          <p14:tracePt t="25190" x="5153025" y="4732338"/>
          <p14:tracePt t="25206" x="4840288" y="4670425"/>
          <p14:tracePt t="25223" x="4286250" y="4598988"/>
          <p14:tracePt t="25239" x="4071938" y="4581525"/>
          <p14:tracePt t="25256" x="4017963" y="4581525"/>
          <p14:tracePt t="25273" x="4010025" y="4581525"/>
          <p14:tracePt t="25454" x="3983038" y="4581525"/>
          <p14:tracePt t="25464" x="3902075" y="4554538"/>
          <p14:tracePt t="25475" x="3768725" y="4537075"/>
          <p14:tracePt t="25489" x="3598863" y="4500563"/>
          <p14:tracePt t="25506" x="3419475" y="4473575"/>
          <p14:tracePt t="25522" x="3384550" y="4473575"/>
          <p14:tracePt t="25539" x="3367088" y="4473575"/>
          <p14:tracePt t="25556" x="3357563" y="4473575"/>
          <p14:tracePt t="25619" x="3348038" y="4473575"/>
          <p14:tracePt t="25711" x="3348038" y="4510088"/>
          <p14:tracePt t="25723" x="3375025" y="4572000"/>
          <p14:tracePt t="25734" x="3394075" y="4633913"/>
          <p14:tracePt t="25745" x="3419475" y="4679950"/>
          <p14:tracePt t="25756" x="3455988" y="4732338"/>
          <p14:tracePt t="25772" x="3517900" y="4813300"/>
          <p14:tracePt t="25789" x="3554413" y="4848225"/>
          <p14:tracePt t="25806" x="3643313" y="4919663"/>
          <p14:tracePt t="25822" x="3724275" y="4965700"/>
          <p14:tracePt t="25839" x="3759200" y="4983163"/>
          <p14:tracePt t="25856" x="3795713" y="5000625"/>
          <p14:tracePt t="26080" x="3795713" y="5018088"/>
          <p14:tracePt t="26090" x="3813175" y="5054600"/>
          <p14:tracePt t="26100" x="3840163" y="5108575"/>
          <p14:tracePt t="26112" x="3867150" y="5153025"/>
          <p14:tracePt t="26123" x="3875088" y="5187950"/>
          <p14:tracePt t="26140" x="3902075" y="5251450"/>
          <p14:tracePt t="26173" x="3902075" y="5259388"/>
          <p14:tracePt t="26215" x="3911600" y="5259388"/>
          <p14:tracePt t="26233" x="3919538" y="5259388"/>
          <p14:tracePt t="26285" x="3919538" y="5251450"/>
          <p14:tracePt t="26304" x="3919538" y="5241925"/>
          <p14:tracePt t="26356" x="3919538" y="5232400"/>
          <p14:tracePt t="26590" x="3919538" y="5224463"/>
          <p14:tracePt t="26652" x="3919538" y="5214938"/>
          <p14:tracePt t="26703" x="3919538" y="5205413"/>
          <p14:tracePt t="26805" x="3919538" y="5197475"/>
          <p14:tracePt t="26826" x="3919538" y="5187950"/>
          <p14:tracePt t="26836" x="3919538" y="5170488"/>
          <p14:tracePt t="26848" x="3911600" y="5099050"/>
          <p14:tracePt t="26858" x="3884613" y="4983163"/>
          <p14:tracePt t="26872" x="3830638" y="4795838"/>
          <p14:tracePt t="26889" x="3741738" y="4411663"/>
          <p14:tracePt t="26905" x="3732213" y="4340225"/>
          <p14:tracePt t="26922" x="3714750" y="4268788"/>
          <p14:tracePt t="26939" x="3705225" y="4241800"/>
          <p14:tracePt t="26956" x="3705225" y="4232275"/>
          <p14:tracePt t="26989" x="3705225" y="42243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3851" y="732970"/>
            <a:ext cx="1843149" cy="562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Round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in shape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14400" y="1295400"/>
            <a:ext cx="3505200" cy="1524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95829" y="2057400"/>
            <a:ext cx="3505200" cy="1524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3400" y="1776185"/>
            <a:ext cx="1843149" cy="562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Blood meal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1"/>
    </mc:Choice>
    <mc:Fallback xmlns="">
      <p:transition spd="slow" advTm="3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8" x="3705225" y="4214813"/>
          <p14:tracePt t="2678" x="3705225" y="4160838"/>
          <p14:tracePt t="2689" x="3705225" y="4116388"/>
          <p14:tracePt t="2702" x="3724275" y="4027488"/>
          <p14:tracePt t="2718" x="3938588" y="3652838"/>
          <p14:tracePt t="2735" x="4330700" y="3197225"/>
          <p14:tracePt t="2752" x="4518025" y="3027363"/>
          <p14:tracePt t="2768" x="4884738" y="2554288"/>
          <p14:tracePt t="2785" x="5018088" y="2374900"/>
          <p14:tracePt t="2801" x="5081588" y="2276475"/>
          <p14:tracePt t="2818" x="5187950" y="2125663"/>
          <p14:tracePt t="2835" x="5205413" y="2108200"/>
          <p14:tracePt t="2852" x="5214938" y="2089150"/>
          <p14:tracePt t="2869" x="5214938" y="2081213"/>
          <p14:tracePt t="2931" x="5205413" y="2081213"/>
          <p14:tracePt t="2941" x="5187950" y="2054225"/>
          <p14:tracePt t="2950" x="5126038" y="1982788"/>
          <p14:tracePt t="2961" x="5010150" y="1812925"/>
          <p14:tracePt t="2972" x="4884738" y="1616075"/>
          <p14:tracePt t="2985" x="4803775" y="1509713"/>
          <p14:tracePt t="3002" x="4732338" y="1438275"/>
          <p14:tracePt t="3018" x="4714875" y="1419225"/>
          <p14:tracePt t="3035" x="4714875" y="1401763"/>
          <p14:tracePt t="3115" x="4724400" y="1401763"/>
          <p14:tracePt t="3259" x="4705350" y="1401763"/>
          <p14:tracePt t="3269" x="4670425" y="1401763"/>
          <p14:tracePt t="3279" x="4589463" y="1419225"/>
          <p14:tracePt t="3290" x="4491038" y="1465263"/>
          <p14:tracePt t="3302" x="4357688" y="1544638"/>
          <p14:tracePt t="3319" x="4268788" y="1625600"/>
          <p14:tracePt t="3335" x="4152900" y="1724025"/>
          <p14:tracePt t="3352" x="4133850" y="1758950"/>
          <p14:tracePt t="3368" x="4125913" y="1768475"/>
          <p14:tracePt t="3385" x="4116388" y="1768475"/>
          <p14:tracePt t="3402" x="4116388" y="1785938"/>
          <p14:tracePt t="3418" x="4116388" y="1822450"/>
          <p14:tracePt t="3435" x="4125913" y="1965325"/>
          <p14:tracePt t="3452" x="4160838" y="2152650"/>
          <p14:tracePt t="3468" x="4170363" y="2232025"/>
          <p14:tracePt t="3485" x="4205288" y="2347913"/>
          <p14:tracePt t="3502" x="4214813" y="2384425"/>
          <p14:tracePt t="3506" x="4224338" y="2419350"/>
          <p14:tracePt t="3518" x="4241800" y="2465388"/>
          <p14:tracePt t="3535" x="4286250" y="2527300"/>
          <p14:tracePt t="3552" x="4322763" y="2581275"/>
          <p14:tracePt t="3569" x="4375150" y="2660650"/>
          <p14:tracePt t="3585" x="4402138" y="2697163"/>
          <p14:tracePt t="3601" x="4419600" y="2714625"/>
          <p14:tracePt t="3618" x="4429125" y="2724150"/>
          <p14:tracePt t="3635" x="4438650" y="2732088"/>
          <p14:tracePt t="3651" x="4483100" y="2741613"/>
          <p14:tracePt t="3668" x="4598988" y="2768600"/>
          <p14:tracePt t="3685" x="4670425" y="2776538"/>
          <p14:tracePt t="3702" x="4875213" y="2822575"/>
          <p14:tracePt t="3718" x="5062538" y="2874963"/>
          <p14:tracePt t="3735" x="5143500" y="2894013"/>
          <p14:tracePt t="3752" x="5259388" y="2938463"/>
          <p14:tracePt t="3768" x="5322888" y="2955925"/>
          <p14:tracePt t="3785" x="5348288" y="2955925"/>
          <p14:tracePt t="3801" x="5384800" y="2955925"/>
          <p14:tracePt t="3818" x="5419725" y="2938463"/>
          <p14:tracePt t="3834" x="5527675" y="2847975"/>
          <p14:tracePt t="3851" x="5616575" y="2786063"/>
          <p14:tracePt t="3868" x="5670550" y="2741613"/>
          <p14:tracePt t="3885" x="5776913" y="2670175"/>
          <p14:tracePt t="3902" x="5894388" y="2616200"/>
          <p14:tracePt t="3918" x="5946775" y="2589213"/>
          <p14:tracePt t="3936" x="6037263" y="2554288"/>
          <p14:tracePt t="3952" x="6081713" y="2527300"/>
          <p14:tracePt t="4366" x="6072188" y="2517775"/>
          <p14:tracePt t="4371" x="6054725" y="2517775"/>
          <p14:tracePt t="4384" x="6027738" y="2482850"/>
          <p14:tracePt t="4401" x="5973763" y="2455863"/>
          <p14:tracePt t="4418" x="5911850" y="2428875"/>
          <p14:tracePt t="4435" x="5830888" y="2393950"/>
          <p14:tracePt t="4451" x="5786438" y="2384425"/>
          <p14:tracePt t="4468" x="5572125" y="2339975"/>
          <p14:tracePt t="4484" x="5375275" y="2295525"/>
          <p14:tracePt t="4501" x="5276850" y="2276475"/>
          <p14:tracePt t="4504" x="5180013" y="2251075"/>
          <p14:tracePt t="4518" x="5099050" y="2241550"/>
          <p14:tracePt t="4534" x="4973638" y="2224088"/>
          <p14:tracePt t="4551" x="4956175" y="2224088"/>
          <p14:tracePt t="4568" x="4875213" y="2224088"/>
          <p14:tracePt t="4584" x="4803775" y="2224088"/>
          <p14:tracePt t="4601" x="4687888" y="2241550"/>
          <p14:tracePt t="4618" x="4643438" y="2268538"/>
          <p14:tracePt t="4634" x="4625975" y="2276475"/>
          <p14:tracePt t="4651" x="4589463" y="2312988"/>
          <p14:tracePt t="4668" x="4527550" y="2384425"/>
          <p14:tracePt t="4685" x="4483100" y="2419350"/>
          <p14:tracePt t="4701" x="4411663" y="2490788"/>
          <p14:tracePt t="4718" x="4394200" y="2500313"/>
          <p14:tracePt t="4734" x="4375150" y="2544763"/>
          <p14:tracePt t="4751" x="4357688" y="2608263"/>
          <p14:tracePt t="4768" x="4357688" y="2643188"/>
          <p14:tracePt t="4785" x="4357688" y="2724150"/>
          <p14:tracePt t="4801" x="4357688" y="2786063"/>
          <p14:tracePt t="4818" x="4357688" y="2822575"/>
          <p14:tracePt t="4834" x="4375150" y="2938463"/>
          <p14:tracePt t="4851" x="4411663" y="3017838"/>
          <p14:tracePt t="4868" x="4510088" y="3125788"/>
          <p14:tracePt t="4884" x="4643438" y="3224213"/>
          <p14:tracePt t="4901" x="4697413" y="3259138"/>
          <p14:tracePt t="4918" x="4776788" y="3295650"/>
          <p14:tracePt t="4934" x="4822825" y="3295650"/>
          <p14:tracePt t="4951" x="4840288" y="3295650"/>
          <p14:tracePt t="4968" x="4911725" y="3295650"/>
          <p14:tracePt t="4984" x="5045075" y="3259138"/>
          <p14:tracePt t="5001" x="5133975" y="3214688"/>
          <p14:tracePt t="5004" x="5197475" y="3187700"/>
          <p14:tracePt t="5018" x="5259388" y="3160713"/>
          <p14:tracePt t="5034" x="5313363" y="3143250"/>
          <p14:tracePt t="5051" x="5348288" y="3125788"/>
          <p14:tracePt t="5252" x="5375275" y="3116263"/>
          <p14:tracePt t="5261" x="5456238" y="3054350"/>
          <p14:tracePt t="5271" x="5554663" y="3000375"/>
          <p14:tracePt t="5284" x="5724525" y="2911475"/>
          <p14:tracePt t="5301" x="5911850" y="2786063"/>
          <p14:tracePt t="5318" x="6456363" y="2490788"/>
          <p14:tracePt t="5334" x="6759575" y="2268538"/>
          <p14:tracePt t="5351" x="6813550" y="2224088"/>
          <p14:tracePt t="5368" x="6884988" y="2116138"/>
          <p14:tracePt t="5384" x="6902450" y="1982788"/>
          <p14:tracePt t="5402" x="6902450" y="1901825"/>
          <p14:tracePt t="5419" x="6858000" y="1751013"/>
          <p14:tracePt t="5436" x="6813550" y="1598613"/>
          <p14:tracePt t="5451" x="6769100" y="1527175"/>
          <p14:tracePt t="5468" x="6670675" y="1384300"/>
          <p14:tracePt t="5485" x="6616700" y="1285875"/>
          <p14:tracePt t="5502" x="6483350" y="1179513"/>
          <p14:tracePt t="5507" x="6419850" y="1152525"/>
          <p14:tracePt t="5518" x="6340475" y="1143000"/>
          <p14:tracePt t="5534" x="6259513" y="1143000"/>
          <p14:tracePt t="5551" x="6108700" y="1143000"/>
          <p14:tracePt t="5568" x="6010275" y="1160463"/>
          <p14:tracePt t="5584" x="5938838" y="1196975"/>
          <p14:tracePt t="5601" x="5840413" y="1250950"/>
          <p14:tracePt t="5618" x="5741988" y="1312863"/>
          <p14:tracePt t="5634" x="5688013" y="1339850"/>
          <p14:tracePt t="5651" x="5572125" y="1419225"/>
          <p14:tracePt t="5668" x="5456238" y="1490663"/>
          <p14:tracePt t="5684" x="5295900" y="1581150"/>
          <p14:tracePt t="5701" x="5170488" y="1652588"/>
          <p14:tracePt t="5718" x="5133975" y="1670050"/>
          <p14:tracePt t="5734" x="5099050" y="1687513"/>
          <p14:tracePt t="5751" x="5062538" y="1714500"/>
          <p14:tracePt t="5768" x="5037138" y="1741488"/>
          <p14:tracePt t="5784" x="5000625" y="1768475"/>
          <p14:tracePt t="5801" x="4991100" y="1795463"/>
          <p14:tracePt t="5818" x="4956175" y="1830388"/>
          <p14:tracePt t="5834" x="4929188" y="1866900"/>
          <p14:tracePt t="5851" x="4919663" y="1884363"/>
          <p14:tracePt t="5868" x="4902200" y="1919288"/>
          <p14:tracePt t="5884" x="4894263" y="1973263"/>
          <p14:tracePt t="5901" x="4894263" y="2017713"/>
          <p14:tracePt t="5917" x="4911725" y="2160588"/>
          <p14:tracePt t="5935" x="4946650" y="2339975"/>
          <p14:tracePt t="5951" x="4973638" y="2401888"/>
          <p14:tracePt t="5967" x="5018088" y="2482850"/>
          <p14:tracePt t="5984" x="5045075" y="2509838"/>
          <p14:tracePt t="6001" x="5099050" y="2562225"/>
          <p14:tracePt t="6018" x="5143500" y="2589213"/>
          <p14:tracePt t="6020" x="5180013" y="2616200"/>
          <p14:tracePt t="6034" x="5232400" y="2633663"/>
          <p14:tracePt t="6051" x="5340350" y="2660650"/>
          <p14:tracePt t="6068" x="5384800" y="2670175"/>
          <p14:tracePt t="6084" x="5500688" y="2687638"/>
          <p14:tracePt t="6101" x="5634038" y="2714625"/>
          <p14:tracePt t="6117" x="5732463" y="2724150"/>
          <p14:tracePt t="6134" x="5946775" y="2732088"/>
          <p14:tracePt t="6151" x="6099175" y="2732088"/>
          <p14:tracePt t="6168" x="6153150" y="2724150"/>
          <p14:tracePt t="6184" x="6232525" y="2687638"/>
          <p14:tracePt t="6201" x="6276975" y="2643188"/>
          <p14:tracePt t="6218" x="6296025" y="2625725"/>
          <p14:tracePt t="6234" x="6348413" y="2544763"/>
          <p14:tracePt t="6252" x="6384925" y="2438400"/>
          <p14:tracePt t="6268" x="6411913" y="2366963"/>
          <p14:tracePt t="6284" x="6446838" y="2241550"/>
          <p14:tracePt t="6301" x="6456363" y="2179638"/>
          <p14:tracePt t="6318" x="6456363" y="2108200"/>
          <p14:tracePt t="6334" x="6456363" y="1990725"/>
          <p14:tracePt t="6351" x="6456363" y="1955800"/>
          <p14:tracePt t="6368" x="6446838" y="1911350"/>
          <p14:tracePt t="6385" x="6438900" y="1884363"/>
          <p14:tracePt t="6401" x="6411913" y="1847850"/>
          <p14:tracePt t="6418" x="6375400" y="1812925"/>
          <p14:tracePt t="6434" x="6340475" y="1785938"/>
          <p14:tracePt t="6452" x="6242050" y="1724025"/>
          <p14:tracePt t="6468" x="6134100" y="1660525"/>
          <p14:tracePt t="6484" x="6045200" y="1616075"/>
          <p14:tracePt t="6501" x="5848350" y="1527175"/>
          <p14:tracePt t="6518" x="5768975" y="1473200"/>
          <p14:tracePt t="6534" x="5608638" y="1419225"/>
          <p14:tracePt t="6551" x="5446713" y="1374775"/>
          <p14:tracePt t="6568" x="5375275" y="1366838"/>
          <p14:tracePt t="6584" x="5224463" y="1347788"/>
          <p14:tracePt t="6601" x="5089525" y="1339850"/>
          <p14:tracePt t="6618" x="5027613" y="1339850"/>
          <p14:tracePt t="6634" x="4938713" y="1339850"/>
          <p14:tracePt t="6651" x="4867275" y="1347788"/>
          <p14:tracePt t="6668" x="4822825" y="1374775"/>
          <p14:tracePt t="6684" x="4687888" y="1482725"/>
          <p14:tracePt t="6701" x="4633913" y="1527175"/>
          <p14:tracePt t="6718" x="4537075" y="1608138"/>
          <p14:tracePt t="6734" x="4483100" y="1660525"/>
          <p14:tracePt t="6751" x="4473575" y="1670050"/>
          <p14:tracePt t="6768" x="4456113" y="1714500"/>
          <p14:tracePt t="6784" x="4411663" y="1822450"/>
          <p14:tracePt t="6801" x="4375150" y="1919288"/>
          <p14:tracePt t="6818" x="4330700" y="2071688"/>
          <p14:tracePt t="6835" x="4313238" y="2133600"/>
          <p14:tracePt t="6851" x="4295775" y="2224088"/>
          <p14:tracePt t="6868" x="4295775" y="2295525"/>
          <p14:tracePt t="6884" x="4295775" y="2330450"/>
          <p14:tracePt t="6901" x="4313238" y="2544763"/>
          <p14:tracePt t="6917" x="4384675" y="2768600"/>
          <p14:tracePt t="6934" x="4429125" y="2867025"/>
          <p14:tracePt t="6951" x="4483100" y="3009900"/>
          <p14:tracePt t="6967" x="4562475" y="3098800"/>
          <p14:tracePt t="6984" x="4608513" y="3143250"/>
          <p14:tracePt t="7000" x="4687888" y="3224213"/>
          <p14:tracePt t="7017" x="4741863" y="3259138"/>
          <p14:tracePt t="7034" x="4848225" y="3295650"/>
          <p14:tracePt t="7050" x="4946650" y="3322638"/>
          <p14:tracePt t="7067" x="4973638" y="3322638"/>
          <p14:tracePt t="7084" x="5037138" y="3330575"/>
          <p14:tracePt t="7101" x="5081588" y="3330575"/>
          <p14:tracePt t="7117" x="5108575" y="3330575"/>
          <p14:tracePt t="7134" x="5153025" y="3330575"/>
          <p14:tracePt t="7151" x="5205413" y="3303588"/>
          <p14:tracePt t="7167" x="5251450" y="3295650"/>
          <p14:tracePt t="7184" x="5313363" y="3276600"/>
          <p14:tracePt t="7201" x="5348288" y="3259138"/>
          <p14:tracePt t="7218" x="5394325" y="3232150"/>
          <p14:tracePt t="7234" x="5446713" y="3187700"/>
          <p14:tracePt t="7251" x="5465763" y="3179763"/>
          <p14:tracePt t="7267" x="5500688" y="3133725"/>
          <p14:tracePt t="7284" x="5518150" y="3116263"/>
          <p14:tracePt t="7301" x="5599113" y="3054350"/>
          <p14:tracePt t="7318" x="5616575" y="3036888"/>
          <p14:tracePt t="7334" x="5634038" y="3027363"/>
          <p14:tracePt t="7351" x="5634038" y="3017838"/>
          <p14:tracePt t="7367" x="5634038" y="3009900"/>
          <p14:tracePt t="7408" x="5634038" y="3000375"/>
          <p14:tracePt t="7439" x="5634038" y="2990850"/>
          <p14:tracePt t="7511" x="5634038" y="2982913"/>
          <p14:tracePt t="7542" x="5634038" y="2973388"/>
          <p14:tracePt t="7553" x="5643563" y="2955925"/>
          <p14:tracePt t="7562" x="5670550" y="2919413"/>
          <p14:tracePt t="7574" x="5670550" y="2874963"/>
          <p14:tracePt t="7584" x="5715000" y="2813050"/>
          <p14:tracePt t="7602" x="5741988" y="2751138"/>
          <p14:tracePt t="7618" x="5840413" y="2581275"/>
          <p14:tracePt t="7635" x="5929313" y="2419350"/>
          <p14:tracePt t="7652" x="5983288" y="2330450"/>
          <p14:tracePt t="7668" x="6054725" y="2224088"/>
          <p14:tracePt t="7685" x="6081713" y="2197100"/>
          <p14:tracePt t="7700" x="6099175" y="2160588"/>
          <p14:tracePt t="7717" x="6108700" y="2152650"/>
          <p14:tracePt t="7734" x="6108700" y="2143125"/>
          <p14:tracePt t="7750" x="6116638" y="2089150"/>
          <p14:tracePt t="7767" x="6116638" y="2054225"/>
          <p14:tracePt t="7801" x="6116638" y="2036763"/>
          <p14:tracePt t="7817" x="6108700" y="2009775"/>
          <p14:tracePt t="7834" x="6062663" y="1973263"/>
          <p14:tracePt t="7850" x="5965825" y="1919288"/>
          <p14:tracePt t="7867" x="5803900" y="1830388"/>
          <p14:tracePt t="7884" x="5697538" y="1785938"/>
          <p14:tracePt t="7900" x="5429250" y="1714500"/>
          <p14:tracePt t="7917" x="5160963" y="1660525"/>
          <p14:tracePt t="7934" x="4598988" y="1571625"/>
          <p14:tracePt t="7950" x="4268788" y="1536700"/>
          <p14:tracePt t="7967" x="4152900" y="1536700"/>
          <p14:tracePt t="7984" x="4010025" y="1544638"/>
          <p14:tracePt t="8001" x="3973513" y="1581150"/>
          <p14:tracePt t="8017" x="3965575" y="1581150"/>
          <p14:tracePt t="8034" x="3956050" y="1598613"/>
          <p14:tracePt t="8050" x="3956050" y="1608138"/>
          <p14:tracePt t="8067" x="3956050" y="1643063"/>
          <p14:tracePt t="8084" x="3956050" y="1697038"/>
          <p14:tracePt t="8100" x="3956050" y="1741488"/>
          <p14:tracePt t="8117" x="3956050" y="1911350"/>
          <p14:tracePt t="8134" x="4000500" y="2098675"/>
          <p14:tracePt t="8151" x="4037013" y="2170113"/>
          <p14:tracePt t="8167" x="4098925" y="2286000"/>
          <p14:tracePt t="8184" x="4133850" y="2339975"/>
          <p14:tracePt t="8200" x="4197350" y="2446338"/>
          <p14:tracePt t="8218" x="4251325" y="2517775"/>
          <p14:tracePt t="8234" x="4295775" y="2562225"/>
          <p14:tracePt t="8251" x="4384675" y="2670175"/>
          <p14:tracePt t="8267" x="4446588" y="2741613"/>
          <p14:tracePt t="8284" x="4660900" y="2919413"/>
          <p14:tracePt t="8300" x="4803775" y="3044825"/>
          <p14:tracePt t="8317" x="4875213" y="3108325"/>
          <p14:tracePt t="8334" x="4902200" y="3125788"/>
          <p14:tracePt t="8367" x="4911725" y="3125788"/>
          <p14:tracePt t="8384" x="4938713" y="3133725"/>
          <p14:tracePt t="8400" x="5126038" y="3133725"/>
          <p14:tracePt t="8417" x="5303838" y="3108325"/>
          <p14:tracePt t="8434" x="5732463" y="2946400"/>
          <p14:tracePt t="8450" x="6170613" y="2616200"/>
          <p14:tracePt t="8467" x="6303963" y="2446338"/>
          <p14:tracePt t="8484" x="6456363" y="2187575"/>
          <p14:tracePt t="8500" x="6500813" y="2071688"/>
          <p14:tracePt t="8517" x="6581775" y="1795463"/>
          <p14:tracePt t="8534" x="6608763" y="1536700"/>
          <p14:tracePt t="8550" x="6608763" y="1428750"/>
          <p14:tracePt t="8567" x="6608763" y="1330325"/>
          <p14:tracePt t="8584" x="6537325" y="1268413"/>
          <p14:tracePt t="8600" x="6491288" y="1258888"/>
          <p14:tracePt t="8617" x="6313488" y="1204913"/>
          <p14:tracePt t="8634" x="6126163" y="1187450"/>
          <p14:tracePt t="8651" x="6027738" y="1187450"/>
          <p14:tracePt t="8667" x="5911850" y="1204913"/>
          <p14:tracePt t="8684" x="5670550" y="1312863"/>
          <p14:tracePt t="8700" x="5473700" y="1455738"/>
          <p14:tracePt t="8717" x="5303838" y="1598613"/>
          <p14:tracePt t="8734" x="5214938" y="1660525"/>
          <p14:tracePt t="8751" x="5108575" y="1751013"/>
          <p14:tracePt t="8767" x="5062538" y="1785938"/>
          <p14:tracePt t="8784" x="4973638" y="1866900"/>
          <p14:tracePt t="8800" x="4929188" y="1911350"/>
          <p14:tracePt t="8817" x="4911725" y="1928813"/>
          <p14:tracePt t="8834" x="4884738" y="1965325"/>
          <p14:tracePt t="8851" x="4867275" y="2017713"/>
          <p14:tracePt t="8867" x="4857750" y="2044700"/>
          <p14:tracePt t="8884" x="4848225" y="2081213"/>
          <p14:tracePt t="8900" x="4840288" y="2116138"/>
          <p14:tracePt t="8917" x="4840288" y="2143125"/>
          <p14:tracePt t="8934" x="4840288" y="2170113"/>
          <p14:tracePt t="8950" x="4840288" y="2187575"/>
          <p14:tracePt t="8967" x="4848225" y="2241550"/>
          <p14:tracePt t="8984" x="4894263" y="2330450"/>
          <p14:tracePt t="9000" x="4929188" y="2384425"/>
          <p14:tracePt t="9017" x="5081588" y="2517775"/>
          <p14:tracePt t="9034" x="5313363" y="2652713"/>
          <p14:tracePt t="9050" x="5446713" y="2714625"/>
          <p14:tracePt t="9067" x="5634038" y="2795588"/>
          <p14:tracePt t="9083" x="5697538" y="2813050"/>
          <p14:tracePt t="9100" x="5715000" y="2822575"/>
          <p14:tracePt t="9117" x="5724525" y="2822575"/>
          <p14:tracePt t="9150" x="5732463" y="2822575"/>
          <p14:tracePt t="9188" x="5741988" y="2822575"/>
          <p14:tracePt t="9197" x="5751513" y="2822575"/>
          <p14:tracePt t="9209" x="5759450" y="2822575"/>
          <p14:tracePt t="9228" x="5768975" y="2822575"/>
          <p14:tracePt t="9454" x="5768975" y="2813050"/>
          <p14:tracePt t="13125" x="5768975" y="2803525"/>
          <p14:tracePt t="13135" x="5795963" y="2759075"/>
          <p14:tracePt t="13145" x="5875338" y="2616200"/>
          <p14:tracePt t="13154" x="5946775" y="2455863"/>
          <p14:tracePt t="13166" x="6027738" y="2312988"/>
          <p14:tracePt t="13183" x="6081713" y="2224088"/>
          <p14:tracePt t="13199" x="6081713" y="2214563"/>
          <p14:tracePt t="13216" x="6099175" y="2179638"/>
          <p14:tracePt t="13233" x="6143625" y="2108200"/>
          <p14:tracePt t="13250" x="6224588" y="1982788"/>
          <p14:tracePt t="13267" x="6303963" y="1839913"/>
          <p14:tracePt t="13283" x="6348413" y="1776413"/>
          <p14:tracePt t="13299" x="6419850" y="1643063"/>
          <p14:tracePt t="13316" x="6446838" y="1571625"/>
          <p14:tracePt t="13332" x="6446838" y="1554163"/>
          <p14:tracePt t="13377" x="6446838" y="1544638"/>
          <p14:tracePt t="13390" x="6446838" y="1536700"/>
          <p14:tracePt t="13399" x="6429375" y="1527175"/>
          <p14:tracePt t="13416" x="6411913" y="1517650"/>
          <p14:tracePt t="13433" x="6348413" y="1482725"/>
          <p14:tracePt t="13450" x="6303963" y="1455738"/>
          <p14:tracePt t="13466" x="6296025" y="1455738"/>
          <p14:tracePt t="13483" x="6242050" y="1419225"/>
          <p14:tracePt t="13499" x="6188075" y="1393825"/>
          <p14:tracePt t="13516" x="6045200" y="1339850"/>
          <p14:tracePt t="13533" x="5875338" y="1276350"/>
          <p14:tracePt t="13549" x="5786438" y="1241425"/>
          <p14:tracePt t="13567" x="5527675" y="1223963"/>
          <p14:tracePt t="13572" x="5348288" y="1223963"/>
          <p14:tracePt t="13583" x="5062538" y="1276350"/>
          <p14:tracePt t="13599" x="4840288" y="1347788"/>
          <p14:tracePt t="13616" x="4303713" y="1490663"/>
          <p14:tracePt t="13633" x="3965575" y="1589088"/>
          <p14:tracePt t="13649" x="3848100" y="1616075"/>
          <p14:tracePt t="13666" x="3660775" y="1670050"/>
          <p14:tracePt t="13683" x="3633788" y="1679575"/>
          <p14:tracePt t="13699" x="3581400" y="1741488"/>
          <p14:tracePt t="13716" x="3536950" y="1795463"/>
          <p14:tracePt t="13733" x="3527425" y="1847850"/>
          <p14:tracePt t="13749" x="3527425" y="1955800"/>
          <p14:tracePt t="13766" x="3527425" y="2081213"/>
          <p14:tracePt t="13783" x="3536950" y="2160588"/>
          <p14:tracePt t="13799" x="3589338" y="2393950"/>
          <p14:tracePt t="13817" x="3679825" y="2625725"/>
          <p14:tracePt t="13833" x="3705225" y="2724150"/>
          <p14:tracePt t="13849" x="3786188" y="2874963"/>
          <p14:tracePt t="13866" x="3830638" y="2946400"/>
          <p14:tracePt t="13883" x="3990975" y="3125788"/>
          <p14:tracePt t="13899" x="4224338" y="3313113"/>
          <p14:tracePt t="13916" x="4322763" y="3384550"/>
          <p14:tracePt t="13933" x="4500563" y="3490913"/>
          <p14:tracePt t="13949" x="4633913" y="3571875"/>
          <p14:tracePt t="13966" x="4687888" y="3598863"/>
          <p14:tracePt t="13983" x="4813300" y="3643313"/>
          <p14:tracePt t="13999" x="4938713" y="3670300"/>
          <p14:tracePt t="14016" x="5214938" y="3679825"/>
          <p14:tracePt t="14033" x="5402263" y="3670300"/>
          <p14:tracePt t="14049" x="5473700" y="3633788"/>
          <p14:tracePt t="14066" x="5634038" y="3536950"/>
          <p14:tracePt t="14083" x="5776913" y="3438525"/>
          <p14:tracePt t="14099" x="5840413" y="3394075"/>
          <p14:tracePt t="14116" x="5965825" y="3259138"/>
          <p14:tracePt t="14133" x="6027738" y="3205163"/>
          <p14:tracePt t="14149" x="6134100" y="3081338"/>
          <p14:tracePt t="14166" x="6251575" y="2973388"/>
          <p14:tracePt t="14183" x="6303963" y="2911475"/>
          <p14:tracePt t="14199" x="6394450" y="2813050"/>
          <p14:tracePt t="14216" x="6446838" y="2732088"/>
          <p14:tracePt t="14232" x="6473825" y="2697163"/>
          <p14:tracePt t="14249" x="6483350" y="2652713"/>
          <p14:tracePt t="14266" x="6491288" y="2625725"/>
          <p14:tracePt t="14282" x="6491288" y="2598738"/>
          <p14:tracePt t="14299" x="6491288" y="2554288"/>
          <p14:tracePt t="14316" x="6483350" y="2536825"/>
          <p14:tracePt t="14333" x="6384925" y="2465388"/>
          <p14:tracePt t="14349" x="6161088" y="2366963"/>
          <p14:tracePt t="14366" x="5983288" y="2303463"/>
          <p14:tracePt t="14382" x="5483225" y="2108200"/>
          <p14:tracePt t="14399" x="4946650" y="1830388"/>
          <p14:tracePt t="14416" x="4697413" y="1731963"/>
          <p14:tracePt t="14432" x="4276725" y="1598613"/>
          <p14:tracePt t="14449" x="4152900" y="1562100"/>
          <p14:tracePt t="14466" x="3965575" y="1536700"/>
          <p14:tracePt t="14482" x="3840163" y="1536700"/>
          <p14:tracePt t="14499" x="3822700" y="1536700"/>
          <p14:tracePt t="14516" x="3795713" y="1544638"/>
          <p14:tracePt t="14549" x="3795713" y="1554163"/>
          <p14:tracePt t="14566" x="3768725" y="1589088"/>
          <p14:tracePt t="14583" x="3759200" y="1608138"/>
          <p14:tracePt t="14616" x="3759200" y="1625600"/>
          <p14:tracePt t="14633" x="3751263" y="1643063"/>
          <p14:tracePt t="14649" x="3751263" y="1731963"/>
          <p14:tracePt t="14666" x="3751263" y="1830388"/>
          <p14:tracePt t="14682" x="3751263" y="1866900"/>
          <p14:tracePt t="14699" x="3786188" y="1965325"/>
          <p14:tracePt t="14716" x="3822700" y="2062163"/>
          <p14:tracePt t="14732" x="3983038" y="2286000"/>
          <p14:tracePt t="14749" x="4241800" y="2554288"/>
          <p14:tracePt t="14766" x="4402138" y="2705100"/>
          <p14:tracePt t="14782" x="4670425" y="2894013"/>
          <p14:tracePt t="14799" x="4803775" y="2982913"/>
          <p14:tracePt t="14816" x="4867275" y="3000375"/>
          <p14:tracePt t="14832" x="4965700" y="3036888"/>
          <p14:tracePt t="14849" x="5133975" y="3044825"/>
          <p14:tracePt t="14866" x="5241925" y="3044825"/>
          <p14:tracePt t="14882" x="5419725" y="3044825"/>
          <p14:tracePt t="14899" x="5483225" y="3036888"/>
          <p14:tracePt t="14916" x="5562600" y="3017838"/>
          <p14:tracePt t="14932" x="5599113" y="3000375"/>
          <p14:tracePt t="14949" x="5616575" y="2990850"/>
          <p14:tracePt t="15005" x="5616575" y="2982913"/>
          <p14:tracePt t="15054" x="5616575" y="2973388"/>
          <p14:tracePt t="15078" x="5608638" y="2955925"/>
          <p14:tracePt t="15086" x="5572125" y="2928938"/>
          <p14:tracePt t="15095" x="5554663" y="2919413"/>
          <p14:tracePt t="15105" x="5537200" y="2894013"/>
          <p14:tracePt t="15115" x="5518150" y="2894013"/>
          <p14:tracePt t="15132" x="5518150" y="2884488"/>
          <p14:tracePt t="15149" x="5510213" y="2874963"/>
          <p14:tracePt t="15167" x="5500688" y="2874963"/>
          <p14:tracePt t="15187" x="5500688" y="2867025"/>
          <p14:tracePt t="17630" x="5491163" y="2847975"/>
          <p14:tracePt t="17641" x="5473700" y="2776538"/>
          <p14:tracePt t="17651" x="5473700" y="2732088"/>
          <p14:tracePt t="17665" x="5473700" y="2660650"/>
          <p14:tracePt t="17682" x="5510213" y="2536825"/>
          <p14:tracePt t="17698" x="5554663" y="2482850"/>
          <p14:tracePt t="17715" x="5616575" y="2357438"/>
          <p14:tracePt t="17732" x="5724525" y="2241550"/>
          <p14:tracePt t="17748" x="5768975" y="2160588"/>
          <p14:tracePt t="17765" x="5848350" y="2044700"/>
          <p14:tracePt t="17782" x="5875338" y="2000250"/>
          <p14:tracePt t="17798" x="5902325" y="1955800"/>
          <p14:tracePt t="17815" x="5919788" y="1938338"/>
          <p14:tracePt t="17848" x="5919788" y="1928813"/>
          <p14:tracePt t="17865" x="5813425" y="1911350"/>
          <p14:tracePt t="17882" x="5715000" y="1901825"/>
          <p14:tracePt t="17898" x="5375275" y="1884363"/>
          <p14:tracePt t="17915" x="5224463" y="1866900"/>
          <p14:tracePt t="17932" x="5027613" y="1866900"/>
          <p14:tracePt t="17948" x="4973638" y="1866900"/>
          <p14:tracePt t="18133" x="4973638" y="1857375"/>
          <p14:tracePt t="18142" x="4973638" y="1812925"/>
          <p14:tracePt t="18153" x="4973638" y="1731963"/>
          <p14:tracePt t="18165" x="5054600" y="1598613"/>
          <p14:tracePt t="18183" x="5241925" y="1223963"/>
          <p14:tracePt t="18199" x="5340350" y="1062038"/>
          <p14:tracePt t="18215" x="5500688" y="874713"/>
          <p14:tracePt t="18232" x="5634038" y="785813"/>
          <p14:tracePt t="18248" x="5661025" y="758825"/>
          <p14:tracePt t="18265" x="5751513" y="723900"/>
          <p14:tracePt t="18282" x="5776913" y="696913"/>
          <p14:tracePt t="18298" x="5822950" y="642938"/>
          <p14:tracePt t="18315" x="5857875" y="625475"/>
          <p14:tracePt t="18332" x="5857875" y="615950"/>
          <p14:tracePt t="18396" x="5848350" y="625475"/>
          <p14:tracePt t="18407" x="5786438" y="652463"/>
          <p14:tracePt t="18419" x="5715000" y="687388"/>
          <p14:tracePt t="18434" x="5608638" y="741363"/>
          <p14:tracePt t="18448" x="5419725" y="830263"/>
          <p14:tracePt t="18465" x="5330825" y="866775"/>
          <p14:tracePt t="18482" x="5224463" y="911225"/>
          <p14:tracePt t="18498" x="5153025" y="946150"/>
          <p14:tracePt t="18515" x="5133975" y="965200"/>
          <p14:tracePt t="18532" x="5116513" y="973138"/>
          <p14:tracePt t="18549" x="5116513" y="982663"/>
          <p14:tracePt t="18565" x="5116513" y="1000125"/>
          <p14:tracePt t="18581" x="5116513" y="1044575"/>
          <p14:tracePt t="18598" x="5116513" y="1081088"/>
          <p14:tracePt t="18615" x="5116513" y="1152525"/>
          <p14:tracePt t="18632" x="5116513" y="1250950"/>
          <p14:tracePt t="18648" x="5116513" y="1330325"/>
          <p14:tracePt t="18665" x="5116513" y="1500188"/>
          <p14:tracePt t="18682" x="5126038" y="1581150"/>
          <p14:tracePt t="18698" x="5133975" y="1697038"/>
          <p14:tracePt t="18715" x="5143500" y="1731963"/>
          <p14:tracePt t="18732" x="5143500" y="1741488"/>
          <p14:tracePt t="18748" x="5143500" y="1751013"/>
          <p14:tracePt t="18765" x="5153025" y="1751013"/>
          <p14:tracePt t="18825" x="5153025" y="1741488"/>
          <p14:tracePt t="18857" x="5153025" y="1724025"/>
          <p14:tracePt t="18870" x="5143500" y="1714500"/>
          <p14:tracePt t="18880" x="5126038" y="1704975"/>
          <p14:tracePt t="18888" x="5099050" y="1687513"/>
          <p14:tracePt t="18898" x="5062538" y="1679575"/>
          <p14:tracePt t="18915" x="5027613" y="1660525"/>
          <p14:tracePt t="18932" x="4929188" y="1652588"/>
          <p14:tracePt t="18948" x="4795838" y="1652588"/>
          <p14:tracePt t="18965" x="4724400" y="1652588"/>
          <p14:tracePt t="18982" x="4589463" y="1679575"/>
          <p14:tracePt t="18998" x="4537075" y="1697038"/>
          <p14:tracePt t="19015" x="4419600" y="1758950"/>
          <p14:tracePt t="19031" x="4340225" y="1812925"/>
          <p14:tracePt t="19050" x="4295775" y="1857375"/>
          <p14:tracePt t="19065" x="4286250" y="1866900"/>
          <p14:tracePt t="19246" x="4276725" y="1874838"/>
          <p14:tracePt t="19255" x="4259263" y="1893888"/>
          <p14:tracePt t="19266" x="4241800" y="1911350"/>
          <p14:tracePt t="19281" x="4232275" y="1928813"/>
          <p14:tracePt t="19298" x="4214813" y="1946275"/>
          <p14:tracePt t="19315" x="4205288" y="1965325"/>
          <p14:tracePt t="19331" x="4187825" y="2017713"/>
          <p14:tracePt t="19348" x="4170363" y="2081213"/>
          <p14:tracePt t="19365" x="4160838" y="2125663"/>
          <p14:tracePt t="19381" x="4143375" y="2224088"/>
          <p14:tracePt t="19398" x="4133850" y="2286000"/>
          <p14:tracePt t="19415" x="4133850" y="2428875"/>
          <p14:tracePt t="19432" x="4152900" y="2500313"/>
          <p14:tracePt t="19448" x="4170363" y="2581275"/>
          <p14:tracePt t="19465" x="4348163" y="2919413"/>
          <p14:tracePt t="19482" x="4687888" y="3268663"/>
          <p14:tracePt t="19498" x="4867275" y="3419475"/>
          <p14:tracePt t="19515" x="5187950" y="3581400"/>
          <p14:tracePt t="19531" x="5510213" y="3670300"/>
          <p14:tracePt t="19548" x="5759450" y="3687763"/>
          <p14:tracePt t="19553" x="5956300" y="3697288"/>
          <p14:tracePt t="19565" x="6108700" y="3697288"/>
          <p14:tracePt t="19581" x="6323013" y="3697288"/>
          <p14:tracePt t="19598" x="6394450" y="3660775"/>
          <p14:tracePt t="19615" x="6465888" y="3616325"/>
          <p14:tracePt t="19631" x="6491288" y="3571875"/>
          <p14:tracePt t="19648" x="6527800" y="3500438"/>
          <p14:tracePt t="19665" x="6562725" y="3429000"/>
          <p14:tracePt t="19681" x="6572250" y="3367088"/>
          <p14:tracePt t="19698" x="6589713" y="3276600"/>
          <p14:tracePt t="19714" x="6599238" y="3197225"/>
          <p14:tracePt t="19731" x="6599238" y="3152775"/>
          <p14:tracePt t="19748" x="6527800" y="3062288"/>
          <p14:tracePt t="19765" x="6419850" y="3000375"/>
          <p14:tracePt t="19781" x="6126163" y="2901950"/>
          <p14:tracePt t="19798" x="5608638" y="2830513"/>
          <p14:tracePt t="19814" x="5375275" y="2786063"/>
          <p14:tracePt t="19831" x="4983163" y="2776538"/>
          <p14:tracePt t="19848" x="4652963" y="2776538"/>
          <p14:tracePt t="19865" x="4527550" y="2776538"/>
          <p14:tracePt t="19881" x="4322763" y="2776538"/>
          <p14:tracePt t="19898" x="4286250" y="2776538"/>
          <p14:tracePt t="19915" x="4232275" y="2776538"/>
          <p14:tracePt t="19932" x="4224338" y="2776538"/>
          <p14:tracePt t="19949" x="4205288" y="2741613"/>
          <p14:tracePt t="19965" x="4152900" y="2660650"/>
          <p14:tracePt t="19981" x="4081463" y="2517775"/>
          <p14:tracePt t="19998" x="4054475" y="2446338"/>
          <p14:tracePt t="20014" x="4017963" y="2357438"/>
          <p14:tracePt t="20031" x="4000500" y="2312988"/>
          <p14:tracePt t="20048" x="4000500" y="2303463"/>
          <p14:tracePt t="20065" x="3990975" y="2295525"/>
          <p14:tracePt t="20081" x="3973513" y="2286000"/>
          <p14:tracePt t="20098" x="3965575" y="2286000"/>
          <p14:tracePt t="20114" x="3946525" y="2286000"/>
          <p14:tracePt t="20131" x="3938588" y="2303463"/>
          <p14:tracePt t="20148" x="3929063" y="2330450"/>
          <p14:tracePt t="20165" x="3919538" y="2384425"/>
          <p14:tracePt t="20181" x="3919538" y="2428875"/>
          <p14:tracePt t="20198" x="3919538" y="2589213"/>
          <p14:tracePt t="20215" x="3956050" y="2687638"/>
          <p14:tracePt t="20231" x="4089400" y="2901950"/>
          <p14:tracePt t="20248" x="4276725" y="3081338"/>
          <p14:tracePt t="20265" x="4375150" y="3152775"/>
          <p14:tracePt t="20281" x="4581525" y="3251200"/>
          <p14:tracePt t="20298" x="4795838" y="3322638"/>
          <p14:tracePt t="20314" x="4983163" y="3330575"/>
          <p14:tracePt t="20331" x="5303838" y="3340100"/>
          <p14:tracePt t="20348" x="5562600" y="3303588"/>
          <p14:tracePt t="20365" x="5919788" y="3160713"/>
          <p14:tracePt t="20381" x="6018213" y="3098800"/>
          <p14:tracePt t="20398" x="6251575" y="2867025"/>
          <p14:tracePt t="20414" x="6446838" y="2660650"/>
          <p14:tracePt t="20431" x="6616700" y="2419350"/>
          <p14:tracePt t="20448" x="6680200" y="2322513"/>
          <p14:tracePt t="20464" x="6742113" y="2187575"/>
          <p14:tracePt t="20481" x="6769100" y="2143125"/>
          <p14:tracePt t="20498" x="6769100" y="2133600"/>
          <p14:tracePt t="20514" x="6769100" y="2125663"/>
          <p14:tracePt t="20531" x="6759575" y="2098675"/>
          <p14:tracePt t="20548" x="6599238" y="2027238"/>
          <p14:tracePt t="20564" x="6438900" y="1982788"/>
          <p14:tracePt t="20583" x="6251575" y="1973263"/>
          <p14:tracePt t="20598" x="6161088" y="1973263"/>
          <p14:tracePt t="20614" x="5983288" y="2009775"/>
          <p14:tracePt t="20631" x="5911850" y="2027238"/>
          <p14:tracePt t="20648" x="5813425" y="2054225"/>
          <p14:tracePt t="20664" x="5795963" y="2062163"/>
          <p14:tracePt t="20681" x="5786438" y="2071688"/>
          <p14:tracePt t="20871" x="5795963" y="2071688"/>
          <p14:tracePt t="20892" x="5795963" y="2062163"/>
          <p14:tracePt t="20902" x="5803900" y="2062163"/>
          <p14:tracePt t="20911" x="5813425" y="2054225"/>
          <p14:tracePt t="20922" x="5830888" y="2054225"/>
          <p14:tracePt t="20932" x="5875338" y="2044700"/>
          <p14:tracePt t="20948" x="5956300" y="2036763"/>
          <p14:tracePt t="20964" x="6153150" y="2000250"/>
          <p14:tracePt t="20982" x="6303963" y="1990725"/>
          <p14:tracePt t="20998" x="6394450" y="1982788"/>
          <p14:tracePt t="21014" x="6545263" y="1982788"/>
          <p14:tracePt t="21031" x="6616700" y="1982788"/>
          <p14:tracePt t="21048" x="6688138" y="1982788"/>
          <p14:tracePt t="21064" x="6724650" y="1982788"/>
          <p14:tracePt t="21081" x="6732588" y="1982788"/>
          <p14:tracePt t="21098" x="6742113" y="1982788"/>
          <p14:tracePt t="21117" x="6751638" y="1982788"/>
          <p14:tracePt t="22599" x="6751638" y="1973263"/>
          <p14:tracePt t="22609" x="6742113" y="1965325"/>
          <p14:tracePt t="22621" x="6705600" y="1901825"/>
          <p14:tracePt t="22631" x="6688138" y="1822450"/>
          <p14:tracePt t="22648" x="6626225" y="1616075"/>
          <p14:tracePt t="22664" x="6616700" y="1517650"/>
          <p14:tracePt t="22681" x="6562725" y="1312863"/>
          <p14:tracePt t="22698" x="6527800" y="1196975"/>
          <p14:tracePt t="22715" x="6384925" y="965200"/>
          <p14:tracePt t="22731" x="6242050" y="803275"/>
          <p14:tracePt t="22748" x="6188075" y="768350"/>
          <p14:tracePt t="22765" x="6134100" y="750888"/>
          <p14:tracePt t="22781" x="6081713" y="741363"/>
          <p14:tracePt t="22797" x="6072188" y="741363"/>
          <p14:tracePt t="22814" x="6054725" y="741363"/>
          <p14:tracePt t="22830" x="6037263" y="741363"/>
          <p14:tracePt t="22847" x="6027738" y="750888"/>
          <p14:tracePt t="22864" x="6000750" y="768350"/>
          <p14:tracePt t="22881" x="6000750" y="776288"/>
          <p14:tracePt t="22898" x="5991225" y="776288"/>
          <p14:tracePt t="22914" x="5973763" y="795338"/>
          <p14:tracePt t="22931" x="5956300" y="812800"/>
          <p14:tracePt t="22947" x="5911850" y="857250"/>
          <p14:tracePt t="22964" x="5840413" y="938213"/>
          <p14:tracePt t="22981" x="5813425" y="965200"/>
          <p14:tracePt t="22997" x="5768975" y="1017588"/>
          <p14:tracePt t="23014" x="5759450" y="1036638"/>
          <p14:tracePt t="23031" x="5732463" y="1089025"/>
          <p14:tracePt t="23047" x="5680075" y="1214438"/>
          <p14:tracePt t="23064" x="5634038" y="1312863"/>
          <p14:tracePt t="23081" x="5581650" y="1473200"/>
          <p14:tracePt t="23097" x="5562600" y="1527175"/>
          <p14:tracePt t="23114" x="5537200" y="1581150"/>
          <p14:tracePt t="25818" x="5527675" y="1581150"/>
          <p14:tracePt t="25841" x="5510213" y="1571625"/>
          <p14:tracePt t="25851" x="5465763" y="1571625"/>
          <p14:tracePt t="25861" x="5402263" y="1571625"/>
          <p14:tracePt t="25871" x="5322888" y="1598613"/>
          <p14:tracePt t="25880" x="5241925" y="1643063"/>
          <p14:tracePt t="25897" x="5126038" y="1687513"/>
          <p14:tracePt t="25913" x="4973638" y="1776413"/>
          <p14:tracePt t="25930" x="4919663" y="1812925"/>
          <p14:tracePt t="25947" x="4911725" y="1812925"/>
          <p14:tracePt t="25963" x="4911725" y="1822450"/>
          <p14:tracePt t="25996" x="4911725" y="1830388"/>
          <p14:tracePt t="26013" x="4911725" y="1857375"/>
          <p14:tracePt t="26156" x="4911725" y="1901825"/>
          <p14:tracePt t="26168" x="4911725" y="1990725"/>
          <p14:tracePt t="26176" x="4911725" y="2071688"/>
          <p14:tracePt t="26186" x="4929188" y="2125663"/>
          <p14:tracePt t="26197" x="4983163" y="2187575"/>
          <p14:tracePt t="26213" x="5018088" y="2241550"/>
          <p14:tracePt t="26230" x="5116513" y="2366963"/>
          <p14:tracePt t="26247" x="5170488" y="2411413"/>
          <p14:tracePt t="26263" x="5205413" y="2428875"/>
          <p14:tracePt t="26280" x="5241925" y="2357438"/>
          <p14:tracePt t="26297" x="5268913" y="2187575"/>
          <p14:tracePt t="26313" x="5259388" y="1598613"/>
          <p14:tracePt t="26330" x="5205413" y="1339850"/>
          <p14:tracePt t="26346" x="5170488" y="1295400"/>
          <p14:tracePt t="26363" x="5108575" y="1295400"/>
          <p14:tracePt t="26380" x="5027613" y="1384300"/>
          <p14:tracePt t="26397" x="4991100" y="1465263"/>
          <p14:tracePt t="26413" x="4965700" y="1679575"/>
          <p14:tracePt t="26430" x="4965700" y="1751013"/>
          <p14:tracePt t="26447" x="4973638" y="1812925"/>
          <p14:tracePt t="26464" x="4973638" y="1822450"/>
          <p14:tracePt t="26480" x="4983163" y="1822450"/>
          <p14:tracePt t="26497" x="4991100" y="1785938"/>
          <p14:tracePt t="26513" x="5010150" y="1660525"/>
          <p14:tracePt t="26530" x="5010150" y="1625600"/>
          <p14:tracePt t="26546" x="5010150" y="1608138"/>
          <p14:tracePt t="26563" x="5010150" y="1598613"/>
          <p14:tracePt t="26615" x="5010150" y="1616075"/>
          <p14:tracePt t="26627" x="5010150" y="1697038"/>
          <p14:tracePt t="26635" x="5054600" y="1803400"/>
          <p14:tracePt t="26646" x="5108575" y="1928813"/>
          <p14:tracePt t="26663" x="5153025" y="2027238"/>
          <p14:tracePt t="26680" x="5224463" y="2143125"/>
          <p14:tracePt t="26696" x="5251450" y="2179638"/>
          <p14:tracePt t="26713" x="5251450" y="2187575"/>
          <p14:tracePt t="26748" x="5241925" y="2187575"/>
          <p14:tracePt t="26763" x="5224463" y="2187575"/>
          <p14:tracePt t="26780" x="5180013" y="2187575"/>
          <p14:tracePt t="26797" x="5160963" y="2205038"/>
          <p14:tracePt t="26813" x="5133975" y="2232025"/>
          <p14:tracePt t="26830" x="5126038" y="2303463"/>
          <p14:tracePt t="26846" x="5126038" y="2330450"/>
          <p14:tracePt t="26863" x="5126038" y="2366963"/>
          <p14:tracePt t="26880" x="5126038" y="2374900"/>
          <p14:tracePt t="26933" x="5126038" y="2347913"/>
          <p14:tracePt t="26941" x="5126038" y="2339975"/>
          <p14:tracePt t="26952" x="5126038" y="2330450"/>
          <p14:tracePt t="26963" x="5126038" y="2322513"/>
          <p14:tracePt t="27003" x="5116513" y="23225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/>
          <a:lstStyle/>
          <a:p>
            <a:r>
              <a:rPr lang="en-US" dirty="0" smtClean="0">
                <a:solidFill>
                  <a:srgbClr val="006600"/>
                </a:solidFill>
              </a:rPr>
              <a:t>3-Hard tick  (Female)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143000"/>
            <a:ext cx="8991601" cy="5562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     </a:t>
            </a:r>
            <a:r>
              <a:rPr lang="en-US" sz="2400" b="0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* </a:t>
            </a:r>
            <a:r>
              <a:rPr lang="en-US" sz="2400" b="1" i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Characterized by:-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oval in shape &amp; flattened </a:t>
            </a:r>
            <a:r>
              <a:rPr lang="en-US" sz="24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dorsoventrally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Mouth parts 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are carried on the </a:t>
            </a:r>
            <a:r>
              <a:rPr lang="en-US" sz="24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capitulum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protruded anteriorly 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&amp; posterior is </a:t>
            </a:r>
            <a:r>
              <a:rPr lang="en-US" sz="2400" dirty="0" err="1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festoned</a:t>
            </a: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The dorsal surface is partially covered by </a:t>
            </a:r>
            <a:r>
              <a:rPr lang="en-US" sz="2400" u="sng" dirty="0" err="1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Scutum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4 pairs of legs with </a:t>
            </a:r>
            <a:r>
              <a:rPr lang="en-US" sz="2400" u="sng" dirty="0" err="1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pulivilli</a:t>
            </a:r>
            <a:r>
              <a:rPr lang="en-US" sz="2400" u="sng" dirty="0">
                <a:solidFill>
                  <a:srgbClr val="00B0F0"/>
                </a:solidFill>
                <a:latin typeface="Andalus" pitchFamily="18" charset="-78"/>
                <a:cs typeface="Andalus" pitchFamily="18" charset="-78"/>
              </a:rPr>
              <a:t> 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Anal opening in the middle of the posterior half ventrally.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67200"/>
            <a:ext cx="8001000" cy="25081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254" y="6340475"/>
            <a:ext cx="2847975" cy="365125"/>
          </a:xfrm>
        </p:spPr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74"/>
    </mc:Choice>
    <mc:Fallback xmlns="">
      <p:transition spd="slow" advTm="70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67" x="5108575" y="2322513"/>
          <p14:tracePt t="31777" x="5089525" y="2303463"/>
          <p14:tracePt t="31788" x="5054600" y="2286000"/>
          <p14:tracePt t="31801" x="5037138" y="2268538"/>
          <p14:tracePt t="31817" x="5010150" y="2259013"/>
          <p14:tracePt t="31833" x="5010150" y="2251075"/>
          <p14:tracePt t="31850" x="4991100" y="2232025"/>
          <p14:tracePt t="31867" x="4973638" y="2232025"/>
          <p14:tracePt t="31883" x="4965700" y="2214563"/>
          <p14:tracePt t="31916" x="4956175" y="2214563"/>
          <p14:tracePt t="31933" x="4946650" y="2205038"/>
          <p14:tracePt t="31950" x="4938713" y="2205038"/>
          <p14:tracePt t="31983" x="4875213" y="2205038"/>
          <p14:tracePt t="32000" x="4660900" y="2286000"/>
          <p14:tracePt t="32017" x="3830638" y="2581275"/>
          <p14:tracePt t="32033" x="3224213" y="2768600"/>
          <p14:tracePt t="32050" x="3098800" y="2803525"/>
          <p14:tracePt t="32067" x="3027363" y="2830513"/>
          <p14:tracePt t="32270" x="3017838" y="2830513"/>
          <p14:tracePt t="32283" x="3009900" y="2830513"/>
          <p14:tracePt t="32296" x="3000375" y="2867025"/>
          <p14:tracePt t="32309" x="2830513" y="3286125"/>
          <p14:tracePt t="32317" x="2536825" y="3786188"/>
          <p14:tracePt t="32333" x="2187575" y="4429125"/>
          <p14:tracePt t="32350" x="1901825" y="5045075"/>
          <p14:tracePt t="32367" x="1366838" y="6197600"/>
          <p14:tracePt t="32669" x="1098550" y="6269038"/>
          <p14:tracePt t="32679" x="1160463" y="6153150"/>
          <p14:tracePt t="32687" x="1204913" y="6072188"/>
          <p14:tracePt t="32701" x="1231900" y="6027738"/>
          <p14:tracePt t="32717" x="1258888" y="6010275"/>
          <p14:tracePt t="32758" x="1268413" y="6010275"/>
          <p14:tracePt t="32772" x="1285875" y="6000750"/>
          <p14:tracePt t="32784" x="1303338" y="5991225"/>
          <p14:tracePt t="32800" x="1374775" y="5973763"/>
          <p14:tracePt t="32817" x="1428750" y="5956300"/>
          <p14:tracePt t="32833" x="1536700" y="5919788"/>
          <p14:tracePt t="32850" x="1589088" y="5902325"/>
          <p14:tracePt t="32867" x="1608138" y="5894388"/>
          <p14:tracePt t="32883" x="1616075" y="5894388"/>
          <p14:tracePt t="32920" x="1616075" y="5902325"/>
          <p14:tracePt t="32932" x="1608138" y="5929313"/>
          <p14:tracePt t="32941" x="1571625" y="5973763"/>
          <p14:tracePt t="32952" x="1544638" y="6072188"/>
          <p14:tracePt t="32966" x="1509713" y="6224588"/>
          <p14:tracePt t="32983" x="1482725" y="6697663"/>
          <p14:tracePt t="33084" x="2973388" y="6446838"/>
          <p14:tracePt t="33101" x="3224213" y="6340475"/>
          <p14:tracePt t="33117" x="3544888" y="6126163"/>
          <p14:tracePt t="33133" x="3633788" y="6054725"/>
          <p14:tracePt t="33150" x="3786188" y="5938838"/>
          <p14:tracePt t="33167" x="3875088" y="5857875"/>
          <p14:tracePt t="33183" x="3902075" y="5830888"/>
          <p14:tracePt t="33200" x="3911600" y="5751513"/>
          <p14:tracePt t="33217" x="3911600" y="5715000"/>
          <p14:tracePt t="33233" x="3884613" y="5634038"/>
          <p14:tracePt t="33250" x="3786188" y="5562600"/>
          <p14:tracePt t="33266" x="3732213" y="5537200"/>
          <p14:tracePt t="33270" x="3670300" y="5510213"/>
          <p14:tracePt t="33283" x="3571875" y="5473700"/>
          <p14:tracePt t="33300" x="3455988" y="5438775"/>
          <p14:tracePt t="33316" x="3419475" y="5419725"/>
          <p14:tracePt t="33333" x="3384550" y="5411788"/>
          <p14:tracePt t="33350" x="3340100" y="5411788"/>
          <p14:tracePt t="33366" x="3330575" y="5411788"/>
          <p14:tracePt t="33383" x="3313113" y="5411788"/>
          <p14:tracePt t="33400" x="3295650" y="5411788"/>
          <p14:tracePt t="33433" x="3286125" y="5402263"/>
          <p14:tracePt t="33454" x="3276600" y="5402263"/>
          <p14:tracePt t="33467" x="3232150" y="5402263"/>
          <p14:tracePt t="33483" x="2990850" y="5411788"/>
          <p14:tracePt t="33500" x="2732088" y="5473700"/>
          <p14:tracePt t="33517" x="2187575" y="5589588"/>
          <p14:tracePt t="33534" x="2017713" y="5626100"/>
          <p14:tracePt t="33550" x="1884363" y="5661025"/>
          <p14:tracePt t="33566" x="1847850" y="5680075"/>
          <p14:tracePt t="33583" x="1847850" y="5688013"/>
          <p14:tracePt t="33600" x="1847850" y="5724525"/>
          <p14:tracePt t="33617" x="1847850" y="5803900"/>
          <p14:tracePt t="33633" x="1973263" y="6242050"/>
          <p14:tracePt t="33650" x="2152650" y="6777038"/>
          <p14:tracePt t="33667" x="2276475" y="6848475"/>
          <p14:tracePt t="33683" x="2295525" y="6848475"/>
          <p14:tracePt t="33700" x="2322513" y="6848475"/>
          <p14:tracePt t="33716" x="2357438" y="6848475"/>
          <p14:tracePt t="33734" x="2509838" y="6848475"/>
          <p14:tracePt t="33750" x="2776538" y="6831013"/>
          <p14:tracePt t="33766" x="2911475" y="6777038"/>
          <p14:tracePt t="33769" x="3062288" y="6670675"/>
          <p14:tracePt t="33783" x="3160713" y="6554788"/>
          <p14:tracePt t="33800" x="3259138" y="6367463"/>
          <p14:tracePt t="33816" x="3276600" y="6259513"/>
          <p14:tracePt t="33833" x="3286125" y="6108700"/>
          <p14:tracePt t="33850" x="3286125" y="6037263"/>
          <p14:tracePt t="33866" x="3286125" y="5911850"/>
          <p14:tracePt t="33883" x="3259138" y="5768975"/>
          <p14:tracePt t="33900" x="3241675" y="5680075"/>
          <p14:tracePt t="33917" x="3205163" y="5589588"/>
          <p14:tracePt t="33933" x="3187700" y="5537200"/>
          <p14:tracePt t="33950" x="3160713" y="5510213"/>
          <p14:tracePt t="33966" x="3143250" y="5491163"/>
          <p14:tracePt t="34191" x="3125788" y="5438775"/>
          <p14:tracePt t="34204" x="3062288" y="5340350"/>
          <p14:tracePt t="34211" x="3009900" y="5241925"/>
          <p14:tracePt t="34222" x="2965450" y="5160963"/>
          <p14:tracePt t="34233" x="2919413" y="5099050"/>
          <p14:tracePt t="34250" x="2901950" y="5054600"/>
          <p14:tracePt t="34266" x="2894013" y="5054600"/>
          <p14:tracePt t="34283" x="2884488" y="5045075"/>
          <p14:tracePt t="34299" x="2867025" y="5037138"/>
          <p14:tracePt t="34316" x="2830513" y="5018088"/>
          <p14:tracePt t="34406" x="2822575" y="5018088"/>
          <p14:tracePt t="34437" x="2803525" y="5018088"/>
          <p14:tracePt t="34454" x="2786063" y="5027613"/>
          <p14:tracePt t="34464" x="2759075" y="5037138"/>
          <p14:tracePt t="34475" x="2714625" y="5045075"/>
          <p14:tracePt t="34485" x="2670175" y="5054600"/>
          <p14:tracePt t="34499" x="2625725" y="5062538"/>
          <p14:tracePt t="34516" x="2571750" y="5072063"/>
          <p14:tracePt t="34533" x="2544763" y="5072063"/>
          <p14:tracePt t="34550" x="2482850" y="5072063"/>
          <p14:tracePt t="34566" x="2438400" y="5062538"/>
          <p14:tracePt t="34583" x="2428875" y="5062538"/>
          <p14:tracePt t="34600" x="2411413" y="5062538"/>
          <p14:tracePt t="34617" x="2401888" y="5062538"/>
          <p14:tracePt t="34864" x="2401888" y="5054600"/>
          <p14:tracePt t="35620" x="2401888" y="5062538"/>
          <p14:tracePt t="35631" x="2374900" y="5099050"/>
          <p14:tracePt t="35641" x="2322513" y="5153025"/>
          <p14:tracePt t="35654" x="2259013" y="5232400"/>
          <p14:tracePt t="35666" x="2187575" y="5322888"/>
          <p14:tracePt t="35683" x="2062163" y="5446713"/>
          <p14:tracePt t="35699" x="2027238" y="5483225"/>
          <p14:tracePt t="35716" x="1965325" y="5562600"/>
          <p14:tracePt t="35733" x="1919288" y="5599113"/>
          <p14:tracePt t="35749" x="1911350" y="5626100"/>
          <p14:tracePt t="35766" x="1884363" y="5653088"/>
          <p14:tracePt t="35783" x="1874838" y="5680075"/>
          <p14:tracePt t="35799" x="1866900" y="5688013"/>
          <p14:tracePt t="35866" x="1857375" y="5688013"/>
          <p14:tracePt t="36268" x="1857375" y="5680075"/>
          <p14:tracePt t="36776" x="1857375" y="5670550"/>
          <p14:tracePt t="36785" x="1857375" y="5626100"/>
          <p14:tracePt t="36795" x="1857375" y="5518150"/>
          <p14:tracePt t="36805" x="1857375" y="5384800"/>
          <p14:tracePt t="36816" x="1901825" y="5197475"/>
          <p14:tracePt t="36832" x="1990725" y="4902200"/>
          <p14:tracePt t="36849" x="2303463" y="4071938"/>
          <p14:tracePt t="36866" x="2822575" y="3251200"/>
          <p14:tracePt t="36883" x="3170238" y="2786063"/>
          <p14:tracePt t="36899" x="4062413" y="1670050"/>
          <p14:tracePt t="36916" x="4562475" y="1143000"/>
          <p14:tracePt t="36933" x="5599113" y="268288"/>
          <p14:tracePt t="36950" x="6143625" y="0"/>
          <p14:tracePt t="36966" x="6276975" y="0"/>
          <p14:tracePt t="36982" x="6348413" y="0"/>
          <p14:tracePt t="37019" x="6348413" y="26988"/>
          <p14:tracePt t="37033" x="6330950" y="80963"/>
          <p14:tracePt t="37049" x="6286500" y="160338"/>
          <p14:tracePt t="37066" x="6224588" y="276225"/>
          <p14:tracePt t="37082" x="6143625" y="384175"/>
          <p14:tracePt t="37099" x="6099175" y="419100"/>
          <p14:tracePt t="37116" x="6045200" y="473075"/>
          <p14:tracePt t="37132" x="5946775" y="561975"/>
          <p14:tracePt t="37149" x="5884863" y="615950"/>
          <p14:tracePt t="37165" x="5653088" y="803275"/>
          <p14:tracePt t="37182" x="5562600" y="874713"/>
          <p14:tracePt t="37199" x="5357813" y="1017588"/>
          <p14:tracePt t="37215" x="5018088" y="1231900"/>
          <p14:tracePt t="37232" x="4751388" y="1419225"/>
          <p14:tracePt t="37249" x="4241800" y="1884363"/>
          <p14:tracePt t="37266" x="3724275" y="2384425"/>
          <p14:tracePt t="37282" x="3562350" y="2527300"/>
          <p14:tracePt t="37285" x="3429000" y="2652713"/>
          <p14:tracePt t="37299" x="3340100" y="2732088"/>
          <p14:tracePt t="37315" x="3276600" y="2803525"/>
          <p14:tracePt t="37511" x="3241675" y="2874963"/>
          <p14:tracePt t="37525" x="3081338" y="3098800"/>
          <p14:tracePt t="37540" x="2813050" y="3660775"/>
          <p14:tracePt t="37555" x="2697163" y="3894138"/>
          <p14:tracePt t="37565" x="2652713" y="4044950"/>
          <p14:tracePt t="37582" x="2581275" y="4251325"/>
          <p14:tracePt t="37599" x="2562225" y="4313238"/>
          <p14:tracePt t="37615" x="2536825" y="4411663"/>
          <p14:tracePt t="37632" x="2536825" y="4438650"/>
          <p14:tracePt t="37649" x="2509838" y="4473575"/>
          <p14:tracePt t="37665" x="2509838" y="4483100"/>
          <p14:tracePt t="37869" x="2482850" y="4500563"/>
          <p14:tracePt t="37880" x="2401888" y="4608513"/>
          <p14:tracePt t="37891" x="2330450" y="4670425"/>
          <p14:tracePt t="37901" x="2276475" y="4732338"/>
          <p14:tracePt t="37916" x="2232025" y="4768850"/>
          <p14:tracePt t="37932" x="2187575" y="4813300"/>
          <p14:tracePt t="37949" x="2179638" y="4822825"/>
          <p14:tracePt t="37982" x="2170113" y="4822825"/>
          <p14:tracePt t="38239" x="2160588" y="4822825"/>
          <p14:tracePt t="38472" x="2152650" y="4822825"/>
          <p14:tracePt t="38963" x="2152650" y="4813300"/>
          <p14:tracePt t="38995" x="2152650" y="4803775"/>
          <p14:tracePt t="39199" x="2143125" y="4803775"/>
          <p14:tracePt t="39217" x="2133600" y="4803775"/>
          <p14:tracePt t="39227" x="2108200" y="4803775"/>
          <p14:tracePt t="39237" x="2062163" y="4803775"/>
          <p14:tracePt t="39248" x="2000250" y="4803775"/>
          <p14:tracePt t="39265" x="1938338" y="4803775"/>
          <p14:tracePt t="39282" x="1866900" y="4795838"/>
          <p14:tracePt t="39298" x="1803400" y="4795838"/>
          <p14:tracePt t="39315" x="1785938" y="4795838"/>
          <p14:tracePt t="39332" x="1751013" y="4795838"/>
          <p14:tracePt t="39348" x="1731963" y="4786313"/>
          <p14:tracePt t="39365" x="1714500" y="4776788"/>
          <p14:tracePt t="39383" x="1704975" y="4768850"/>
          <p14:tracePt t="39618" x="1697038" y="4768850"/>
          <p14:tracePt t="39630" x="1670050" y="4840288"/>
          <p14:tracePt t="39639" x="1660525" y="4919663"/>
          <p14:tracePt t="39650" x="1652588" y="5045075"/>
          <p14:tracePt t="39665" x="1643063" y="5187950"/>
          <p14:tracePt t="39682" x="1633538" y="5483225"/>
          <p14:tracePt t="39699" x="1633538" y="5803900"/>
          <p14:tracePt t="39715" x="1633538" y="5894388"/>
          <p14:tracePt t="39732" x="1633538" y="6037263"/>
          <p14:tracePt t="39748" x="1633538" y="6099175"/>
          <p14:tracePt t="39790" x="1633538" y="6108700"/>
          <p14:tracePt t="39885" x="1633538" y="6099175"/>
          <p14:tracePt t="39893" x="1633538" y="6089650"/>
          <p14:tracePt t="39924" x="1633538" y="6081713"/>
          <p14:tracePt t="39946" x="1633538" y="6072188"/>
          <p14:tracePt t="39966" x="1633538" y="6062663"/>
          <p14:tracePt t="39977" x="1633538" y="6045200"/>
          <p14:tracePt t="39986" x="1633538" y="6010275"/>
          <p14:tracePt t="39998" x="1633538" y="5929313"/>
          <p14:tracePt t="40015" x="1670050" y="5634038"/>
          <p14:tracePt t="40032" x="1679575" y="5438775"/>
          <p14:tracePt t="40048" x="1697038" y="5126038"/>
          <p14:tracePt t="40065" x="1697038" y="5045075"/>
          <p14:tracePt t="40082" x="1714500" y="4919663"/>
          <p14:tracePt t="40098" x="1714500" y="4875213"/>
          <p14:tracePt t="40115" x="1714500" y="4867275"/>
          <p14:tracePt t="40220" x="1704975" y="4867275"/>
          <p14:tracePt t="40230" x="1704975" y="4875213"/>
          <p14:tracePt t="40250" x="1687513" y="4884738"/>
          <p14:tracePt t="40260" x="1687513" y="4902200"/>
          <p14:tracePt t="40269" x="1670050" y="4911725"/>
          <p14:tracePt t="40282" x="1660525" y="4929188"/>
          <p14:tracePt t="40298" x="1652588" y="4929188"/>
          <p14:tracePt t="40315" x="1633538" y="4973638"/>
          <p14:tracePt t="40331" x="1589088" y="5081588"/>
          <p14:tracePt t="40348" x="1571625" y="5187950"/>
          <p14:tracePt t="40365" x="1509713" y="5554663"/>
          <p14:tracePt t="40382" x="1482725" y="5894388"/>
          <p14:tracePt t="40398" x="1482725" y="5991225"/>
          <p14:tracePt t="40415" x="1482725" y="6099175"/>
          <p14:tracePt t="40431" x="1482725" y="6116638"/>
          <p14:tracePt t="40448" x="1482725" y="6134100"/>
          <p14:tracePt t="40547" x="1482725" y="6108700"/>
          <p14:tracePt t="40557" x="1482725" y="6045200"/>
          <p14:tracePt t="40569" x="1517650" y="5911850"/>
          <p14:tracePt t="40582" x="1554163" y="5724525"/>
          <p14:tracePt t="40598" x="1633538" y="5322888"/>
          <p14:tracePt t="40615" x="1652588" y="5205413"/>
          <p14:tracePt t="40632" x="1660525" y="5018088"/>
          <p14:tracePt t="40649" x="1660525" y="4938713"/>
          <p14:tracePt t="40665" x="1660525" y="4813300"/>
          <p14:tracePt t="40682" x="1660525" y="4714875"/>
          <p14:tracePt t="40699" x="1660525" y="4643438"/>
          <p14:tracePt t="40715" x="1660525" y="4616450"/>
          <p14:tracePt t="40732" x="1660525" y="4581525"/>
          <p14:tracePt t="40765" x="1660525" y="4562475"/>
          <p14:tracePt t="40781" x="1660525" y="4554538"/>
          <p14:tracePt t="40905" x="1652588" y="4589463"/>
          <p14:tracePt t="40915" x="1633538" y="4679950"/>
          <p14:tracePt t="40924" x="1616075" y="4857750"/>
          <p14:tracePt t="40935" x="1581150" y="5099050"/>
          <p14:tracePt t="40948" x="1554163" y="5348288"/>
          <p14:tracePt t="40965" x="1517650" y="5938838"/>
          <p14:tracePt t="40982" x="1517650" y="6089650"/>
          <p14:tracePt t="40998" x="1517650" y="6313488"/>
          <p14:tracePt t="41015" x="1527175" y="6402388"/>
          <p14:tracePt t="41032" x="1527175" y="6419850"/>
          <p14:tracePt t="41048" x="1527175" y="6438900"/>
          <p14:tracePt t="41153" x="1536700" y="6438900"/>
          <p14:tracePt t="41160" x="1536700" y="6419850"/>
          <p14:tracePt t="41172" x="1536700" y="6402388"/>
          <p14:tracePt t="41182" x="1544638" y="6367463"/>
          <p14:tracePt t="41198" x="1554163" y="6313488"/>
          <p14:tracePt t="41215" x="1571625" y="6116638"/>
          <p14:tracePt t="41232" x="1571625" y="5884863"/>
          <p14:tracePt t="41248" x="1589088" y="5724525"/>
          <p14:tracePt t="41266" x="1589088" y="5429250"/>
          <p14:tracePt t="41281" x="1589088" y="5214938"/>
          <p14:tracePt t="41298" x="1571625" y="5089525"/>
          <p14:tracePt t="41315" x="1536700" y="4911725"/>
          <p14:tracePt t="41332" x="1536700" y="4848225"/>
          <p14:tracePt t="41348" x="1500188" y="4759325"/>
          <p14:tracePt t="41364" x="1500188" y="4741863"/>
          <p14:tracePt t="41381" x="1490663" y="4741863"/>
          <p14:tracePt t="41398" x="1482725" y="4741863"/>
          <p14:tracePt t="41414" x="1465263" y="4776788"/>
          <p14:tracePt t="41431" x="1446213" y="4830763"/>
          <p14:tracePt t="41448" x="1384300" y="5081588"/>
          <p14:tracePt t="41465" x="1339850" y="5340350"/>
          <p14:tracePt t="41481" x="1285875" y="5867400"/>
          <p14:tracePt t="41498" x="1285875" y="6259513"/>
          <p14:tracePt t="41515" x="1285875" y="6384925"/>
          <p14:tracePt t="41532" x="1285875" y="6562725"/>
          <p14:tracePt t="41691" x="1339850" y="6348413"/>
          <p14:tracePt t="41703" x="1347788" y="6242050"/>
          <p14:tracePt t="41715" x="1357313" y="6134100"/>
          <p14:tracePt t="41731" x="1357313" y="5902325"/>
          <p14:tracePt t="41748" x="1357313" y="5768975"/>
          <p14:tracePt t="41765" x="1330325" y="5537200"/>
          <p14:tracePt t="41782" x="1322388" y="5429250"/>
          <p14:tracePt t="41785" x="1303338" y="5340350"/>
          <p14:tracePt t="41798" x="1285875" y="5268913"/>
          <p14:tracePt t="41815" x="1258888" y="5180013"/>
          <p14:tracePt t="41831" x="1250950" y="5153025"/>
          <p14:tracePt t="41848" x="1223963" y="5143500"/>
          <p14:tracePt t="41865" x="1204913" y="5143500"/>
          <p14:tracePt t="41881" x="1169988" y="5160963"/>
          <p14:tracePt t="41898" x="1133475" y="5197475"/>
          <p14:tracePt t="41915" x="1098550" y="5232400"/>
          <p14:tracePt t="41931" x="1027113" y="5313363"/>
          <p14:tracePt t="41948" x="946150" y="5446713"/>
          <p14:tracePt t="41965" x="919163" y="5491163"/>
          <p14:tracePt t="41981" x="893763" y="5545138"/>
          <p14:tracePt t="41998" x="884238" y="5562600"/>
          <p14:tracePt t="42365" x="893763" y="5572125"/>
          <p14:tracePt t="42376" x="973138" y="5634038"/>
          <p14:tracePt t="42385" x="1062038" y="5705475"/>
          <p14:tracePt t="42398" x="1152525" y="5786438"/>
          <p14:tracePt t="42414" x="1268413" y="5875338"/>
          <p14:tracePt t="42431" x="1411288" y="5965825"/>
          <p14:tracePt t="42448" x="1473200" y="6010275"/>
          <p14:tracePt t="42464" x="1473200" y="6018213"/>
          <p14:tracePt t="42482" x="1482725" y="6018213"/>
          <p14:tracePt t="42498" x="1490663" y="6018213"/>
          <p14:tracePt t="42560" x="1500188" y="6010275"/>
          <p14:tracePt t="42571" x="1500188" y="6000750"/>
          <p14:tracePt t="42581" x="1509713" y="5991225"/>
          <p14:tracePt t="42592" x="1527175" y="5946775"/>
          <p14:tracePt t="42603" x="1554163" y="5867400"/>
          <p14:tracePt t="42615" x="1608138" y="5724525"/>
          <p14:tracePt t="42631" x="1704975" y="5473700"/>
          <p14:tracePt t="42648" x="1758950" y="5394325"/>
          <p14:tracePt t="42665" x="1830388" y="5251450"/>
          <p14:tracePt t="42682" x="1893888" y="5180013"/>
          <p14:tracePt t="42698" x="1901825" y="5153025"/>
          <p14:tracePt t="42715" x="1928813" y="5116513"/>
          <p14:tracePt t="42731" x="1938338" y="5108575"/>
          <p14:tracePt t="42949" x="1938338" y="5099050"/>
          <p14:tracePt t="42959" x="1973263" y="5062538"/>
          <p14:tracePt t="42969" x="2009775" y="5000625"/>
          <p14:tracePt t="42981" x="2062163" y="4946650"/>
          <p14:tracePt t="42999" x="2152650" y="4867275"/>
          <p14:tracePt t="43015" x="2330450" y="4741863"/>
          <p14:tracePt t="43031" x="2482850" y="4652963"/>
          <p14:tracePt t="43048" x="2536825" y="4633913"/>
          <p14:tracePt t="43065" x="2581275" y="4625975"/>
          <p14:tracePt t="43082" x="2598738" y="4625975"/>
          <p14:tracePt t="43225" x="2589213" y="4625975"/>
          <p14:tracePt t="43255" x="2581275" y="4625975"/>
          <p14:tracePt t="43265" x="2581275" y="4616450"/>
          <p14:tracePt t="43275" x="2581275" y="4608513"/>
          <p14:tracePt t="43288" x="2571750" y="4608513"/>
          <p14:tracePt t="43317" x="2571750" y="4598988"/>
          <p14:tracePt t="43336" x="2571750" y="4589463"/>
          <p14:tracePt t="43347" x="2571750" y="4581525"/>
          <p14:tracePt t="43357" x="2589213" y="4562475"/>
          <p14:tracePt t="43368" x="2643188" y="4527550"/>
          <p14:tracePt t="43381" x="2732088" y="4473575"/>
          <p14:tracePt t="43398" x="2901950" y="4429125"/>
          <p14:tracePt t="43414" x="2973388" y="4429125"/>
          <p14:tracePt t="43431" x="3071813" y="4429125"/>
          <p14:tracePt t="43448" x="3125788" y="4438650"/>
          <p14:tracePt t="43483" x="3125788" y="4446588"/>
          <p14:tracePt t="43520" x="3089275" y="4456113"/>
          <p14:tracePt t="43533" x="3044825" y="4465638"/>
          <p14:tracePt t="43541" x="3000375" y="4473575"/>
          <p14:tracePt t="43551" x="2938463" y="4483100"/>
          <p14:tracePt t="43564" x="2874963" y="4500563"/>
          <p14:tracePt t="43581" x="2776538" y="4510088"/>
          <p14:tracePt t="43599" x="2633663" y="4527550"/>
          <p14:tracePt t="43614" x="2527300" y="4537075"/>
          <p14:tracePt t="43631" x="2500313" y="4537075"/>
          <p14:tracePt t="43648" x="2446338" y="4537075"/>
          <p14:tracePt t="43664" x="2428875" y="4537075"/>
          <p14:tracePt t="43698" x="2419350" y="4537075"/>
          <p14:tracePt t="43756" x="2438400" y="4510088"/>
          <p14:tracePt t="43767" x="2517775" y="4456113"/>
          <p14:tracePt t="43776" x="2633663" y="4394200"/>
          <p14:tracePt t="43788" x="2741613" y="4340225"/>
          <p14:tracePt t="43797" x="2822575" y="4303713"/>
          <p14:tracePt t="43814" x="2894013" y="4286250"/>
          <p14:tracePt t="43831" x="2955925" y="4276725"/>
          <p14:tracePt t="43847" x="2982913" y="4276725"/>
          <p14:tracePt t="43888" x="2965450" y="4303713"/>
          <p14:tracePt t="43900" x="2928938" y="4322763"/>
          <p14:tracePt t="43914" x="2867025" y="4348163"/>
          <p14:tracePt t="43931" x="2759075" y="4384675"/>
          <p14:tracePt t="43947" x="2714625" y="4402138"/>
          <p14:tracePt t="43964" x="2652713" y="4419600"/>
          <p14:tracePt t="43981" x="2625725" y="4419600"/>
          <p14:tracePt t="43997" x="2616200" y="4419600"/>
          <p14:tracePt t="44031" x="2608263" y="4419600"/>
          <p14:tracePt t="44104" x="2625725" y="4419600"/>
          <p14:tracePt t="44114" x="2633663" y="4419600"/>
          <p14:tracePt t="44125" x="2643188" y="4419600"/>
          <p14:tracePt t="44135" x="2652713" y="4419600"/>
          <p14:tracePt t="44148" x="2679700" y="4419600"/>
          <p14:tracePt t="44166" x="2687638" y="4419600"/>
          <p14:tracePt t="44181" x="2687638" y="4429125"/>
          <p14:tracePt t="44198" x="2697163" y="4429125"/>
          <p14:tracePt t="44215" x="2687638" y="4446588"/>
          <p14:tracePt t="44231" x="2670175" y="4465638"/>
          <p14:tracePt t="44248" x="2608263" y="4473575"/>
          <p14:tracePt t="44264" x="2581275" y="4483100"/>
          <p14:tracePt t="44281" x="2554288" y="4491038"/>
          <p14:tracePt t="44298" x="2536825" y="4491038"/>
          <p14:tracePt t="44314" x="2527300" y="4491038"/>
          <p14:tracePt t="44389" x="2544763" y="4483100"/>
          <p14:tracePt t="44401" x="2581275" y="4465638"/>
          <p14:tracePt t="44410" x="2608263" y="4456113"/>
          <p14:tracePt t="44420" x="2652713" y="4446588"/>
          <p14:tracePt t="44431" x="2687638" y="4438650"/>
          <p14:tracePt t="44448" x="2714625" y="4429125"/>
          <p14:tracePt t="44464" x="2741613" y="4429125"/>
          <p14:tracePt t="44481" x="2751138" y="4429125"/>
          <p14:tracePt t="44542" x="2741613" y="4429125"/>
          <p14:tracePt t="44555" x="2732088" y="4429125"/>
          <p14:tracePt t="44564" x="2714625" y="4446588"/>
          <p14:tracePt t="44573" x="2697163" y="4456113"/>
          <p14:tracePt t="44584" x="2670175" y="4456113"/>
          <p14:tracePt t="44598" x="2660650" y="4473575"/>
          <p14:tracePt t="44614" x="2633663" y="4473575"/>
          <p14:tracePt t="44648" x="2625725" y="4473575"/>
          <p14:tracePt t="44707" x="2643188" y="4473575"/>
          <p14:tracePt t="44719" x="2679700" y="4473575"/>
          <p14:tracePt t="44727" x="2705100" y="4473575"/>
          <p14:tracePt t="44739" x="2732088" y="4473575"/>
          <p14:tracePt t="44752" x="2751138" y="4473575"/>
          <p14:tracePt t="44764" x="2759075" y="4473575"/>
          <p14:tracePt t="44782" x="2768600" y="4473575"/>
          <p14:tracePt t="44797" x="2776538" y="4483100"/>
          <p14:tracePt t="44814" x="2776538" y="4491038"/>
          <p14:tracePt t="44831" x="2741613" y="4518025"/>
          <p14:tracePt t="44847" x="2705100" y="4527550"/>
          <p14:tracePt t="44864" x="2660650" y="4554538"/>
          <p14:tracePt t="44880" x="2643188" y="4554538"/>
          <p14:tracePt t="44897" x="2633663" y="4562475"/>
          <p14:tracePt t="44914" x="2625725" y="4562475"/>
          <p14:tracePt t="45453" x="2616200" y="4581525"/>
          <p14:tracePt t="45476" x="2616200" y="4598988"/>
          <p14:tracePt t="45485" x="2608263" y="4598988"/>
          <p14:tracePt t="45493" x="2608263" y="4608513"/>
          <p14:tracePt t="45513" x="2598738" y="4616450"/>
          <p14:tracePt t="45534" x="2598738" y="4625975"/>
          <p14:tracePt t="45584" x="2598738" y="4633913"/>
          <p14:tracePt t="45770" x="2598738" y="4643438"/>
          <p14:tracePt t="45823" x="2598738" y="4652963"/>
          <p14:tracePt t="45830" x="2589213" y="4652963"/>
          <p14:tracePt t="45872" x="2589213" y="4660900"/>
          <p14:tracePt t="47681" x="2589213" y="4679950"/>
          <p14:tracePt t="47690" x="2589213" y="4687888"/>
          <p14:tracePt t="47700" x="2589213" y="4697413"/>
          <p14:tracePt t="47731" x="2589213" y="4705350"/>
          <p14:tracePt t="47741" x="2581275" y="4705350"/>
          <p14:tracePt t="47751" x="2571750" y="4705350"/>
          <p14:tracePt t="47763" x="2562225" y="4705350"/>
          <p14:tracePt t="47780" x="2554288" y="4724400"/>
          <p14:tracePt t="47796" x="2517775" y="4724400"/>
          <p14:tracePt t="47813" x="2465388" y="4751388"/>
          <p14:tracePt t="47830" x="2419350" y="4768850"/>
          <p14:tracePt t="47847" x="2330450" y="4795838"/>
          <p14:tracePt t="47863" x="2241550" y="4830763"/>
          <p14:tracePt t="47880" x="2214563" y="4840288"/>
          <p14:tracePt t="47896" x="2170113" y="4848225"/>
          <p14:tracePt t="47913" x="2152650" y="4857750"/>
          <p14:tracePt t="47930" x="2133600" y="4857750"/>
          <p14:tracePt t="47946" x="2125663" y="4857750"/>
          <p14:tracePt t="47963" x="2116138" y="4857750"/>
          <p14:tracePt t="48152" x="2108200" y="4857750"/>
          <p14:tracePt t="48182" x="2098675" y="4857750"/>
          <p14:tracePt t="48223" x="2089150" y="4857750"/>
          <p14:tracePt t="48244" x="2081213" y="4857750"/>
          <p14:tracePt t="53457" x="2071688" y="4857750"/>
          <p14:tracePt t="53477" x="2071688" y="4867275"/>
          <p14:tracePt t="53499" x="2071688" y="4875213"/>
          <p14:tracePt t="53520" x="2071688" y="4884738"/>
          <p14:tracePt t="53529" x="2071688" y="4894263"/>
          <p14:tracePt t="53539" x="2071688" y="4902200"/>
          <p14:tracePt t="53548" x="2071688" y="4929188"/>
          <p14:tracePt t="53562" x="2089150" y="4956175"/>
          <p14:tracePt t="53579" x="2116138" y="5027613"/>
          <p14:tracePt t="53595" x="2143125" y="5062538"/>
          <p14:tracePt t="53612" x="2160588" y="5116513"/>
          <p14:tracePt t="53629" x="2187575" y="5160963"/>
          <p14:tracePt t="53646" x="2197100" y="5170488"/>
          <p14:tracePt t="53662" x="2214563" y="5205413"/>
          <p14:tracePt t="53679" x="2232025" y="5214938"/>
          <p14:tracePt t="53695" x="2259013" y="5241925"/>
          <p14:tracePt t="53712" x="2295525" y="5259388"/>
          <p14:tracePt t="53729" x="2303463" y="5276850"/>
          <p14:tracePt t="53745" x="2330450" y="5286375"/>
          <p14:tracePt t="53762" x="2366963" y="5295900"/>
          <p14:tracePt t="53779" x="2411413" y="5303838"/>
          <p14:tracePt t="53795" x="2482850" y="5322888"/>
          <p14:tracePt t="53812" x="2527300" y="5340350"/>
          <p14:tracePt t="53829" x="2589213" y="5348288"/>
          <p14:tracePt t="53846" x="2608263" y="5357813"/>
          <p14:tracePt t="53848" x="2625725" y="5357813"/>
          <p14:tracePt t="53862" x="2633663" y="5357813"/>
          <p14:tracePt t="53879" x="2660650" y="5357813"/>
          <p14:tracePt t="53896" x="2714625" y="5348288"/>
          <p14:tracePt t="53912" x="2768600" y="5313363"/>
          <p14:tracePt t="53929" x="2884488" y="5224463"/>
          <p14:tracePt t="53946" x="2965450" y="5170488"/>
          <p14:tracePt t="53962" x="3108325" y="5081588"/>
          <p14:tracePt t="53979" x="3205163" y="5027613"/>
          <p14:tracePt t="53995" x="3241675" y="4991100"/>
          <p14:tracePt t="54012" x="3295650" y="4956175"/>
          <p14:tracePt t="54028" x="3322638" y="4929188"/>
          <p14:tracePt t="54045" x="3330575" y="4911725"/>
          <p14:tracePt t="54062" x="3340100" y="4911725"/>
          <p14:tracePt t="54079" x="3340100" y="4902200"/>
          <p14:tracePt t="54183" x="3330575" y="4902200"/>
          <p14:tracePt t="54195" x="3322638" y="4902200"/>
          <p14:tracePt t="54205" x="3313113" y="4911725"/>
          <p14:tracePt t="54226" x="3303588" y="4911725"/>
          <p14:tracePt t="54234" x="3286125" y="4919663"/>
          <p14:tracePt t="54245" x="3268663" y="4929188"/>
          <p14:tracePt t="54263" x="3197225" y="4991100"/>
          <p14:tracePt t="54280" x="3152775" y="5037138"/>
          <p14:tracePt t="54296" x="3062288" y="5108575"/>
          <p14:tracePt t="54312" x="3017838" y="5153025"/>
          <p14:tracePt t="54329" x="2955925" y="5205413"/>
          <p14:tracePt t="54345" x="2919413" y="5241925"/>
          <p14:tracePt t="54362" x="2901950" y="5251450"/>
          <p14:tracePt t="54365" x="2884488" y="5268913"/>
          <p14:tracePt t="54379" x="2867025" y="5276850"/>
          <p14:tracePt t="54395" x="2847975" y="5295900"/>
          <p14:tracePt t="54412" x="2822575" y="5322888"/>
          <p14:tracePt t="54429" x="2786063" y="5330825"/>
          <p14:tracePt t="54445" x="2776538" y="5340350"/>
          <p14:tracePt t="54462" x="2724150" y="5348288"/>
          <p14:tracePt t="54479" x="2679700" y="5357813"/>
          <p14:tracePt t="54495" x="2643188" y="5367338"/>
          <p14:tracePt t="54513" x="2589213" y="5367338"/>
          <p14:tracePt t="54529" x="2527300" y="5367338"/>
          <p14:tracePt t="54545" x="2482850" y="5357813"/>
          <p14:tracePt t="54562" x="2393950" y="5330825"/>
          <p14:tracePt t="54579" x="2295525" y="5295900"/>
          <p14:tracePt t="54595" x="2259013" y="5276850"/>
          <p14:tracePt t="54612" x="2205038" y="5214938"/>
          <p14:tracePt t="54629" x="2179638" y="5180013"/>
          <p14:tracePt t="54645" x="2143125" y="5143500"/>
          <p14:tracePt t="54662" x="2133600" y="5099050"/>
          <p14:tracePt t="54679" x="2133600" y="5089525"/>
          <p14:tracePt t="54695" x="2116138" y="5054600"/>
          <p14:tracePt t="54712" x="2116138" y="5037138"/>
          <p14:tracePt t="54728" x="2116138" y="5010150"/>
          <p14:tracePt t="54745" x="2116138" y="4983163"/>
          <p14:tracePt t="54779" x="2116138" y="4973638"/>
          <p14:tracePt t="54795" x="2116138" y="4956175"/>
          <p14:tracePt t="54900" x="2116138" y="4965700"/>
          <p14:tracePt t="54912" x="2143125" y="4983163"/>
          <p14:tracePt t="54919" x="2187575" y="5037138"/>
          <p14:tracePt t="54930" x="2224088" y="5081588"/>
          <p14:tracePt t="54945" x="2268538" y="5133975"/>
          <p14:tracePt t="54962" x="2357438" y="5224463"/>
          <p14:tracePt t="54978" x="2465388" y="5313363"/>
          <p14:tracePt t="54995" x="2509838" y="5348288"/>
          <p14:tracePt t="55012" x="2598738" y="5402263"/>
          <p14:tracePt t="55029" x="2714625" y="5429250"/>
          <p14:tracePt t="55045" x="2795588" y="5446713"/>
          <p14:tracePt t="55062" x="2938463" y="5446713"/>
          <p14:tracePt t="55078" x="3000375" y="5446713"/>
          <p14:tracePt t="55095" x="3108325" y="5429250"/>
          <p14:tracePt t="55111" x="3179763" y="5411788"/>
          <p14:tracePt t="55128" x="3205163" y="5402263"/>
          <p14:tracePt t="55145" x="3241675" y="5384800"/>
          <p14:tracePt t="55162" x="3251200" y="5384800"/>
          <p14:tracePt t="55178" x="3259138" y="5375275"/>
          <p14:tracePt t="55196" x="3276600" y="5357813"/>
          <p14:tracePt t="55212" x="3303588" y="5348288"/>
          <p14:tracePt t="55228" x="3330575" y="5303838"/>
          <p14:tracePt t="55245" x="3367088" y="5259388"/>
          <p14:tracePt t="55262" x="3384550" y="5232400"/>
          <p14:tracePt t="55278" x="3402013" y="5205413"/>
          <p14:tracePt t="55295" x="3411538" y="5205413"/>
          <p14:tracePt t="55312" x="3411538" y="5197475"/>
          <p14:tracePt t="55329" x="3411538" y="5187950"/>
          <p14:tracePt t="55389" x="3402013" y="5205413"/>
          <p14:tracePt t="55400" x="3375025" y="5241925"/>
          <p14:tracePt t="55411" x="3340100" y="5295900"/>
          <p14:tracePt t="55420" x="3295650" y="5348288"/>
          <p14:tracePt t="55431" x="3251200" y="5402263"/>
          <p14:tracePt t="55445" x="3187700" y="5456238"/>
          <p14:tracePt t="55462" x="3116263" y="5500688"/>
          <p14:tracePt t="55479" x="3089275" y="5527675"/>
          <p14:tracePt t="55495" x="3036888" y="5545138"/>
          <p14:tracePt t="55513" x="3000375" y="5554663"/>
          <p14:tracePt t="55529" x="2982913" y="5554663"/>
          <p14:tracePt t="55545" x="2955925" y="5554663"/>
          <p14:tracePt t="55562" x="2928938" y="5554663"/>
          <p14:tracePt t="55578" x="2911475" y="5554663"/>
          <p14:tracePt t="55595" x="2867025" y="5537200"/>
          <p14:tracePt t="55612" x="2847975" y="5527675"/>
          <p14:tracePt t="55628" x="2803525" y="5518150"/>
          <p14:tracePt t="55645" x="2732088" y="5491163"/>
          <p14:tracePt t="55662" x="2697163" y="5473700"/>
          <p14:tracePt t="55678" x="2633663" y="5456238"/>
          <p14:tracePt t="55695" x="2544763" y="5419725"/>
          <p14:tracePt t="55712" x="2500313" y="5402263"/>
          <p14:tracePt t="55728" x="2419350" y="5375275"/>
          <p14:tracePt t="55745" x="2330450" y="5322888"/>
          <p14:tracePt t="55761" x="2295525" y="5303838"/>
          <p14:tracePt t="55778" x="2259013" y="5268913"/>
          <p14:tracePt t="55795" x="2241550" y="5251450"/>
          <p14:tracePt t="55812" x="2224088" y="5214938"/>
          <p14:tracePt t="55828" x="2214563" y="5197475"/>
          <p14:tracePt t="56086" x="2214563" y="5187950"/>
          <p14:tracePt t="56096" x="2205038" y="5180013"/>
          <p14:tracePt t="56103" x="2205038" y="5170488"/>
          <p14:tracePt t="56114" x="2197100" y="5153025"/>
          <p14:tracePt t="56128" x="2187575" y="5126038"/>
          <p14:tracePt t="56145" x="2160588" y="5081588"/>
          <p14:tracePt t="56161" x="2143125" y="5037138"/>
          <p14:tracePt t="56178" x="2098675" y="4956175"/>
          <p14:tracePt t="56195" x="2071688" y="4902200"/>
          <p14:tracePt t="56212" x="2054225" y="4902200"/>
          <p14:tracePt t="56228" x="2036763" y="4884738"/>
          <p14:tracePt t="56298" x="2027238" y="4875213"/>
          <p14:tracePt t="56308" x="2017713" y="4875213"/>
          <p14:tracePt t="56318" x="2009775" y="4875213"/>
          <p14:tracePt t="56329" x="2000250" y="4875213"/>
          <p14:tracePt t="56345" x="1990725" y="4875213"/>
          <p14:tracePt t="56362" x="1982788" y="4875213"/>
          <p14:tracePt t="56379" x="1973263" y="4875213"/>
          <p14:tracePt t="56575" x="1990725" y="4875213"/>
          <p14:tracePt t="56587" x="2036763" y="4894263"/>
          <p14:tracePt t="56597" x="2089150" y="4938713"/>
          <p14:tracePt t="56611" x="2170113" y="4991100"/>
          <p14:tracePt t="56628" x="2322513" y="5108575"/>
          <p14:tracePt t="56645" x="2446338" y="5205413"/>
          <p14:tracePt t="56661" x="2509838" y="5232400"/>
          <p14:tracePt t="56678" x="2616200" y="5259388"/>
          <p14:tracePt t="56695" x="2660650" y="5268913"/>
          <p14:tracePt t="56712" x="2714625" y="5268913"/>
          <p14:tracePt t="56728" x="2741613" y="5268913"/>
          <p14:tracePt t="56745" x="2751138" y="5268913"/>
          <p14:tracePt t="56761" x="2759075" y="5268913"/>
          <p14:tracePt t="56778" x="2776538" y="5259388"/>
          <p14:tracePt t="56795" x="2813050" y="5224463"/>
          <p14:tracePt t="56811" x="2867025" y="5187950"/>
          <p14:tracePt t="56828" x="2911475" y="5170488"/>
          <p14:tracePt t="56845" x="2990850" y="5133975"/>
          <p14:tracePt t="56861" x="3044825" y="5116513"/>
          <p14:tracePt t="56878" x="3071813" y="5108575"/>
          <p14:tracePt t="56895" x="3089275" y="5099050"/>
          <p14:tracePt t="56912" x="3098800" y="5089525"/>
          <p14:tracePt t="56928" x="3098800" y="5081588"/>
          <p14:tracePt t="56945" x="3108325" y="5081588"/>
          <p14:tracePt t="56961" x="3108325" y="5072063"/>
          <p14:tracePt t="57024" x="3108325" y="5062538"/>
          <p14:tracePt t="57186" x="3098800" y="5062538"/>
          <p14:tracePt t="57207" x="3089275" y="5062538"/>
          <p14:tracePt t="57217" x="3081338" y="5062538"/>
          <p14:tracePt t="57227" x="3071813" y="5062538"/>
          <p14:tracePt t="57249" x="3054350" y="5062538"/>
          <p14:tracePt t="57279" x="3044825" y="5062538"/>
          <p14:tracePt t="57320" x="3036888" y="5062538"/>
          <p14:tracePt t="57432" x="3036888" y="5054600"/>
          <p14:tracePt t="57484" x="3036888" y="5045075"/>
          <p14:tracePt t="57985" x="3027363" y="5045075"/>
          <p14:tracePt t="57998" x="3017838" y="5045075"/>
          <p14:tracePt t="58007" x="3009900" y="5045075"/>
          <p14:tracePt t="58026" x="3000375" y="5054600"/>
          <p14:tracePt t="58035" x="2982913" y="5054600"/>
          <p14:tracePt t="58047" x="2973388" y="5072063"/>
          <p14:tracePt t="58061" x="2973388" y="5081588"/>
          <p14:tracePt t="58078" x="2946400" y="5116513"/>
          <p14:tracePt t="58094" x="2928938" y="5126038"/>
          <p14:tracePt t="58112" x="2901950" y="5153025"/>
          <p14:tracePt t="58128" x="2884488" y="5160963"/>
          <p14:tracePt t="58145" x="2867025" y="5180013"/>
          <p14:tracePt t="58161" x="2830513" y="5205413"/>
          <p14:tracePt t="58178" x="2759075" y="5241925"/>
          <p14:tracePt t="58195" x="2705100" y="5268913"/>
          <p14:tracePt t="58211" x="2571750" y="5322888"/>
          <p14:tracePt t="58228" x="2509838" y="5330825"/>
          <p14:tracePt t="58244" x="2411413" y="5348288"/>
          <p14:tracePt t="58261" x="2339975" y="5348288"/>
          <p14:tracePt t="58278" x="2312988" y="5348288"/>
          <p14:tracePt t="58294" x="2259013" y="5330825"/>
          <p14:tracePt t="58311" x="2205038" y="5295900"/>
          <p14:tracePt t="58327" x="2179638" y="5276850"/>
          <p14:tracePt t="58344" x="2125663" y="5232400"/>
          <p14:tracePt t="58361" x="2098675" y="5214938"/>
          <p14:tracePt t="58363" x="2062163" y="5187950"/>
          <p14:tracePt t="58378" x="2044700" y="5160963"/>
          <p14:tracePt t="58394" x="1982788" y="5062538"/>
          <p14:tracePt t="58411" x="1946275" y="4973638"/>
          <p14:tracePt t="58429" x="1857375" y="4795838"/>
          <p14:tracePt t="58445" x="1803400" y="4670425"/>
          <p14:tracePt t="58461" x="1785938" y="4633913"/>
          <p14:tracePt t="58478" x="1776413" y="4598988"/>
          <p14:tracePt t="58495" x="1776413" y="4589463"/>
          <p14:tracePt t="58511" x="1776413" y="4581525"/>
          <p14:tracePt t="58557" x="1785938" y="4581525"/>
          <p14:tracePt t="58569" x="1795463" y="4589463"/>
          <p14:tracePt t="58577" x="1830388" y="4625975"/>
          <p14:tracePt t="58588" x="1866900" y="4679950"/>
          <p14:tracePt t="58598" x="1911350" y="4759325"/>
          <p14:tracePt t="58612" x="2000250" y="4884738"/>
          <p14:tracePt t="58628" x="2116138" y="5062538"/>
          <p14:tracePt t="58645" x="2160588" y="5126038"/>
          <p14:tracePt t="58661" x="2259013" y="5214938"/>
          <p14:tracePt t="58679" x="2384425" y="5286375"/>
          <p14:tracePt t="58694" x="2446338" y="5303838"/>
          <p14:tracePt t="58711" x="2554288" y="5340350"/>
          <p14:tracePt t="58728" x="2608263" y="5357813"/>
          <p14:tracePt t="58745" x="2687638" y="5384800"/>
          <p14:tracePt t="58761" x="2724150" y="5394325"/>
          <p14:tracePt t="58778" x="2741613" y="5394325"/>
          <p14:tracePt t="58794" x="2759075" y="5394325"/>
          <p14:tracePt t="58811" x="2776538" y="5394325"/>
          <p14:tracePt t="58829" x="2830513" y="5357813"/>
          <p14:tracePt t="58844" x="2919413" y="5268913"/>
          <p14:tracePt t="58861" x="2965450" y="5187950"/>
          <p14:tracePt t="58865" x="3017838" y="5116513"/>
          <p14:tracePt t="58878" x="3044825" y="5062538"/>
          <p14:tracePt t="58894" x="3081338" y="4983163"/>
          <p14:tracePt t="58911" x="3089275" y="4956175"/>
          <p14:tracePt t="58928" x="3089275" y="4946650"/>
          <p14:tracePt t="58945" x="3089275" y="4929188"/>
          <p14:tracePt t="58961" x="3089275" y="4902200"/>
          <p14:tracePt t="58978" x="3081338" y="4840288"/>
          <p14:tracePt t="58996" x="3044825" y="4768850"/>
          <p14:tracePt t="59011" x="3027363" y="4732338"/>
          <p14:tracePt t="59028" x="2990850" y="4687888"/>
          <p14:tracePt t="59044" x="2973388" y="4652963"/>
          <p14:tracePt t="59061" x="2894013" y="4589463"/>
          <p14:tracePt t="59078" x="2813050" y="4537075"/>
          <p14:tracePt t="59094" x="2776538" y="4518025"/>
          <p14:tracePt t="59111" x="2705100" y="4510088"/>
          <p14:tracePt t="59128" x="2652713" y="4510088"/>
          <p14:tracePt t="59144" x="2625725" y="4510088"/>
          <p14:tracePt t="59161" x="2562225" y="4510088"/>
          <p14:tracePt t="59178" x="2509838" y="4527550"/>
          <p14:tracePt t="59194" x="2384425" y="4598988"/>
          <p14:tracePt t="59211" x="2286000" y="4643438"/>
          <p14:tracePt t="59228" x="2251075" y="4652963"/>
          <p14:tracePt t="59244" x="2187575" y="4679950"/>
          <p14:tracePt t="59261" x="2179638" y="4687888"/>
          <p14:tracePt t="59277" x="2160588" y="4697413"/>
          <p14:tracePt t="59294" x="2152650" y="4705350"/>
          <p14:tracePt t="59311" x="2152650" y="4714875"/>
          <p14:tracePt t="59327" x="2133600" y="4759325"/>
          <p14:tracePt t="59344" x="2116138" y="4894263"/>
          <p14:tracePt t="59361" x="2098675" y="4983163"/>
          <p14:tracePt t="59365" x="2089150" y="5062538"/>
          <p14:tracePt t="59377" x="2089150" y="5116513"/>
          <p14:tracePt t="59394" x="2089150" y="5160963"/>
          <p14:tracePt t="59411" x="2089150" y="5214938"/>
          <p14:tracePt t="59428" x="2108200" y="5259388"/>
          <p14:tracePt t="59445" x="2133600" y="5286375"/>
          <p14:tracePt t="59461" x="2143125" y="5303838"/>
          <p14:tracePt t="59478" x="2205038" y="5357813"/>
          <p14:tracePt t="59495" x="2286000" y="5402263"/>
          <p14:tracePt t="59511" x="2509838" y="5483225"/>
          <p14:tracePt t="59527" x="2724150" y="5518150"/>
          <p14:tracePt t="59544" x="2813050" y="5518150"/>
          <p14:tracePt t="59561" x="2955925" y="5510213"/>
          <p14:tracePt t="59577" x="2990850" y="5491163"/>
          <p14:tracePt t="59594" x="3081338" y="5465763"/>
          <p14:tracePt t="59611" x="3143250" y="5438775"/>
          <p14:tracePt t="59627" x="3160713" y="5419725"/>
          <p14:tracePt t="59644" x="3197225" y="5394325"/>
          <p14:tracePt t="59661" x="3224213" y="5375275"/>
          <p14:tracePt t="61943" x="3197225" y="5375275"/>
          <p14:tracePt t="61953" x="3160713" y="5375275"/>
          <p14:tracePt t="61964" x="3098800" y="5384800"/>
          <p14:tracePt t="61977" x="3017838" y="5402263"/>
          <p14:tracePt t="61994" x="2901950" y="5429250"/>
          <p14:tracePt t="62010" x="2867025" y="5438775"/>
          <p14:tracePt t="62027" x="2813050" y="5465763"/>
          <p14:tracePt t="62044" x="2759075" y="5500688"/>
          <p14:tracePt t="62061" x="2714625" y="5537200"/>
          <p14:tracePt t="62077" x="2625725" y="5599113"/>
          <p14:tracePt t="62094" x="2589213" y="5626100"/>
          <p14:tracePt t="62110" x="2562225" y="5643563"/>
          <p14:tracePt t="62127" x="2527300" y="5661025"/>
          <p14:tracePt t="62143" x="2393950" y="5715000"/>
          <p14:tracePt t="62160" x="2295525" y="5741988"/>
          <p14:tracePt t="62177" x="2170113" y="5776913"/>
          <p14:tracePt t="62194" x="2125663" y="5795963"/>
          <p14:tracePt t="62210" x="2089150" y="5795963"/>
          <p14:tracePt t="62227" x="2071688" y="5795963"/>
          <p14:tracePt t="62319" x="2071688" y="5786438"/>
          <p14:tracePt t="62340" x="2062163" y="5786438"/>
          <p14:tracePt t="62392" x="2054225" y="5786438"/>
          <p14:tracePt t="62402" x="2044700" y="5786438"/>
          <p14:tracePt t="62420" x="2036763" y="5795963"/>
          <p14:tracePt t="62430" x="2027238" y="5795963"/>
          <p14:tracePt t="62470" x="2027238" y="5803900"/>
          <p14:tracePt t="62502" x="2027238" y="5813425"/>
          <p14:tracePt t="62687" x="2027238" y="5822950"/>
          <p14:tracePt t="62697" x="2027238" y="5867400"/>
          <p14:tracePt t="62709" x="2062163" y="5946775"/>
          <p14:tracePt t="62720" x="2125663" y="6045200"/>
          <p14:tracePt t="62727" x="2232025" y="6170613"/>
          <p14:tracePt t="62743" x="2330450" y="6296025"/>
          <p14:tracePt t="62760" x="2500313" y="6510338"/>
          <p14:tracePt t="62777" x="2554288" y="6572250"/>
          <p14:tracePt t="62793" x="2589213" y="6599238"/>
          <p14:tracePt t="62810" x="2598738" y="6599238"/>
          <p14:tracePt t="62827" x="2625725" y="6599238"/>
          <p14:tracePt t="62843" x="2697163" y="6562725"/>
          <p14:tracePt t="62860" x="2786063" y="6527800"/>
          <p14:tracePt t="62877" x="2840038" y="6500813"/>
          <p14:tracePt t="62893" x="2911475" y="6473825"/>
          <p14:tracePt t="62911" x="2946400" y="6456363"/>
          <p14:tracePt t="62927" x="2965450" y="6446838"/>
          <p14:tracePt t="62944" x="3009900" y="6429375"/>
          <p14:tracePt t="62960" x="3027363" y="6419850"/>
          <p14:tracePt t="62977" x="3089275" y="6367463"/>
          <p14:tracePt t="62993" x="3125788" y="6323013"/>
          <p14:tracePt t="63010" x="3152775" y="6313488"/>
          <p14:tracePt t="63027" x="3170238" y="6296025"/>
          <p14:tracePt t="63139" x="3160713" y="6296025"/>
          <p14:tracePt t="63149" x="3143250" y="6296025"/>
          <p14:tracePt t="63160" x="3108325" y="6296025"/>
          <p14:tracePt t="63177" x="2990850" y="6323013"/>
          <p14:tracePt t="63193" x="2919413" y="6340475"/>
          <p14:tracePt t="63210" x="2795588" y="6367463"/>
          <p14:tracePt t="63227" x="2732088" y="6375400"/>
          <p14:tracePt t="63243" x="2633663" y="6384925"/>
          <p14:tracePt t="63260" x="2500313" y="6384925"/>
          <p14:tracePt t="63277" x="2393950" y="6384925"/>
          <p14:tracePt t="63293" x="2347913" y="6384925"/>
          <p14:tracePt t="63310" x="2268538" y="6384925"/>
          <p14:tracePt t="63327" x="2251075" y="6384925"/>
          <p14:tracePt t="63344" x="2170113" y="6357938"/>
          <p14:tracePt t="63360" x="2071688" y="6296025"/>
          <p14:tracePt t="63377" x="2044700" y="6269038"/>
          <p14:tracePt t="63393" x="2009775" y="6232525"/>
          <p14:tracePt t="63410" x="2000250" y="6232525"/>
          <p14:tracePt t="63427" x="1982788" y="6215063"/>
          <p14:tracePt t="63444" x="1973263" y="6197600"/>
          <p14:tracePt t="63460" x="1973263" y="6188075"/>
          <p14:tracePt t="63477" x="1965325" y="6170613"/>
          <p14:tracePt t="63510" x="1955800" y="6170613"/>
          <p14:tracePt t="63526" x="1946275" y="6161088"/>
          <p14:tracePt t="63739" x="1955800" y="6161088"/>
          <p14:tracePt t="64711" x="1946275" y="6153150"/>
          <p14:tracePt t="64721" x="1946275" y="6143625"/>
          <p14:tracePt t="64731" x="1946275" y="6134100"/>
          <p14:tracePt t="64743" x="2009775" y="6099175"/>
          <p14:tracePt t="64760" x="2241550" y="6010275"/>
          <p14:tracePt t="64777" x="2965450" y="5929313"/>
          <p14:tracePt t="64793" x="3652838" y="5965825"/>
          <p14:tracePt t="64811" x="4108450" y="6081713"/>
          <p14:tracePt t="64827" x="4348163" y="6134100"/>
          <p14:tracePt t="64843" x="4625975" y="6180138"/>
          <p14:tracePt t="64860" x="4724400" y="6197600"/>
          <p14:tracePt t="64877" x="4894263" y="6215063"/>
          <p14:tracePt t="64893" x="4956175" y="6215063"/>
          <p14:tracePt t="64900" x="4991100" y="6205538"/>
          <p14:tracePt t="64910" x="5045075" y="6188075"/>
          <p14:tracePt t="64926" x="5143500" y="6134100"/>
          <p14:tracePt t="64943" x="5170488" y="6089650"/>
          <p14:tracePt t="64960" x="5241925" y="6000750"/>
          <p14:tracePt t="64976" x="5268913" y="5956300"/>
          <p14:tracePt t="64993" x="5276850" y="5956300"/>
          <p14:tracePt t="65010" x="5276850" y="5946775"/>
          <p14:tracePt t="65027" x="5286375" y="5929313"/>
          <p14:tracePt t="65043" x="5313363" y="5911850"/>
          <p14:tracePt t="65060" x="5394325" y="5875338"/>
          <p14:tracePt t="65077" x="5429250" y="5867400"/>
          <p14:tracePt t="65093" x="5518150" y="5857875"/>
          <p14:tracePt t="65110" x="5599113" y="5857875"/>
          <p14:tracePt t="65127" x="5626100" y="5857875"/>
          <p14:tracePt t="65143" x="5670550" y="5857875"/>
          <p14:tracePt t="65160" x="5680075" y="5857875"/>
          <p14:tracePt t="65176" x="5697538" y="5857875"/>
          <p14:tracePt t="65406" x="5705475" y="5857875"/>
          <p14:tracePt t="65426" x="5715000" y="5857875"/>
          <p14:tracePt t="65508" x="5715000" y="5867400"/>
          <p14:tracePt t="65518" x="5724525" y="5867400"/>
          <p14:tracePt t="65540" x="5724525" y="5875338"/>
          <p14:tracePt t="65569" x="5724525" y="5884863"/>
          <p14:tracePt t="65641" x="5732463" y="5884863"/>
          <p14:tracePt t="65704" x="5741988" y="5884863"/>
          <p14:tracePt t="65723" x="5751513" y="5884863"/>
          <p14:tracePt t="65836" x="5751513" y="5875338"/>
          <p14:tracePt t="65847" x="5759450" y="5867400"/>
          <p14:tracePt t="65854" x="5768975" y="5848350"/>
          <p14:tracePt t="65865" x="5768975" y="5830888"/>
          <p14:tracePt t="65876" x="5786438" y="5813425"/>
          <p14:tracePt t="65893" x="5786438" y="5795963"/>
          <p14:tracePt t="65909" x="5813425" y="5776913"/>
          <p14:tracePt t="65926" x="5830888" y="5751513"/>
          <p14:tracePt t="65943" x="5830888" y="5741988"/>
          <p14:tracePt t="65959" x="5830888" y="5732463"/>
          <p14:tracePt t="65976" x="5830888" y="5724525"/>
          <p14:tracePt t="65993" x="5830888" y="5715000"/>
          <p14:tracePt t="66009" x="5830888" y="5697538"/>
          <p14:tracePt t="66026" x="5830888" y="5688013"/>
          <p14:tracePt t="66043" x="5830888" y="5680075"/>
          <p14:tracePt t="66076" x="5830888" y="5670550"/>
          <p14:tracePt t="66101" x="5822950" y="5670550"/>
          <p14:tracePt t="66110" x="5822950" y="5661025"/>
          <p14:tracePt t="66126" x="5813425" y="5661025"/>
          <p14:tracePt t="66143" x="5795963" y="5653088"/>
          <p14:tracePt t="66159" x="5786438" y="5653088"/>
          <p14:tracePt t="66176" x="5759450" y="5653088"/>
          <p14:tracePt t="66193" x="5741988" y="5653088"/>
          <p14:tracePt t="66226" x="5724525" y="5653088"/>
          <p14:tracePt t="66259" x="5715000" y="5653088"/>
          <p14:tracePt t="66315" x="5715000" y="5643563"/>
          <p14:tracePt t="66324" x="5724525" y="5581650"/>
          <p14:tracePt t="66335" x="5768975" y="5456238"/>
          <p14:tracePt t="66345" x="5857875" y="5187950"/>
          <p14:tracePt t="66359" x="5965825" y="4884738"/>
          <p14:tracePt t="66376" x="6081713" y="4545013"/>
          <p14:tracePt t="66393" x="6116638" y="4483100"/>
          <p14:tracePt t="66409" x="6116638" y="4419600"/>
          <p14:tracePt t="66426" x="6116638" y="4402138"/>
          <p14:tracePt t="66443" x="6089650" y="4394200"/>
          <p14:tracePt t="66459" x="6000750" y="4384675"/>
          <p14:tracePt t="66476" x="5911850" y="4384675"/>
          <p14:tracePt t="66493" x="5724525" y="4402138"/>
          <p14:tracePt t="66509" x="5608638" y="4446588"/>
          <p14:tracePt t="66526" x="5562600" y="4465638"/>
          <p14:tracePt t="66543" x="5510213" y="4500563"/>
          <p14:tracePt t="66559" x="5465763" y="4581525"/>
          <p14:tracePt t="66576" x="5438775" y="4652963"/>
          <p14:tracePt t="66593" x="5419725" y="4830763"/>
          <p14:tracePt t="66609" x="5419725" y="4929188"/>
          <p14:tracePt t="66626" x="5438775" y="5153025"/>
          <p14:tracePt t="66642" x="5589588" y="5483225"/>
          <p14:tracePt t="66659" x="5741988" y="5661025"/>
          <p14:tracePt t="66676" x="6045200" y="6045200"/>
          <p14:tracePt t="66692" x="6269038" y="6232525"/>
          <p14:tracePt t="66709" x="6348413" y="6296025"/>
          <p14:tracePt t="66726" x="6483350" y="6367463"/>
          <p14:tracePt t="66743" x="6626225" y="6419850"/>
          <p14:tracePt t="66759" x="6715125" y="6429375"/>
          <p14:tracePt t="66776" x="6884988" y="6446838"/>
          <p14:tracePt t="66792" x="6956425" y="6446838"/>
          <p14:tracePt t="66809" x="7045325" y="6429375"/>
          <p14:tracePt t="66826" x="7143750" y="6296025"/>
          <p14:tracePt t="66843" x="7188200" y="6205538"/>
          <p14:tracePt t="66859" x="7259638" y="6018213"/>
          <p14:tracePt t="66876" x="7277100" y="5956300"/>
          <p14:tracePt t="66893" x="7277100" y="5911850"/>
          <p14:tracePt t="66909" x="7277100" y="5894388"/>
          <p14:tracePt t="66926" x="7251700" y="5894388"/>
          <p14:tracePt t="66943" x="7134225" y="5884863"/>
          <p14:tracePt t="66959" x="6929438" y="5894388"/>
          <p14:tracePt t="66976" x="6813550" y="5919788"/>
          <p14:tracePt t="66993" x="6616700" y="5983288"/>
          <p14:tracePt t="67009" x="6456363" y="6027738"/>
          <p14:tracePt t="67026" x="6367463" y="6045200"/>
          <p14:tracePt t="67043" x="6242050" y="6081713"/>
          <p14:tracePt t="67060" x="6197600" y="6089650"/>
          <p14:tracePt t="67076" x="6143625" y="6108700"/>
          <p14:tracePt t="67093" x="6126163" y="6116638"/>
          <p14:tracePt t="67126" x="6116638" y="6116638"/>
          <p14:tracePt t="67183" x="6108700" y="6116638"/>
          <p14:tracePt t="67203" x="6099175" y="6116638"/>
          <p14:tracePt t="67237" x="6081713" y="6116638"/>
          <p14:tracePt t="67248" x="6072188" y="6116638"/>
          <p14:tracePt t="67256" x="6054725" y="6116638"/>
          <p14:tracePt t="67265" x="6037263" y="6116638"/>
          <p14:tracePt t="67276" x="6000750" y="6116638"/>
          <p14:tracePt t="67292" x="5946775" y="6116638"/>
          <p14:tracePt t="67309" x="5867400" y="6108700"/>
          <p14:tracePt t="67326" x="5840413" y="6099175"/>
          <p14:tracePt t="67342" x="5803900" y="6089650"/>
          <p14:tracePt t="67359" x="5795963" y="6072188"/>
          <p14:tracePt t="67376" x="5786438" y="6062663"/>
          <p14:tracePt t="67409" x="5786438" y="6054725"/>
          <p14:tracePt t="67426" x="5786438" y="6045200"/>
          <p14:tracePt t="67607" x="5786438" y="6037263"/>
          <p14:tracePt t="67614" x="5786438" y="5991225"/>
          <p14:tracePt t="67626" x="5786438" y="5830888"/>
          <p14:tracePt t="67643" x="5786438" y="5680075"/>
          <p14:tracePt t="67659" x="5803900" y="5465763"/>
          <p14:tracePt t="67677" x="5822950" y="5295900"/>
          <p14:tracePt t="67692" x="5840413" y="5232400"/>
          <p14:tracePt t="67709" x="5867400" y="5143500"/>
          <p14:tracePt t="67726" x="5884863" y="5062538"/>
          <p14:tracePt t="67742" x="5902325" y="5037138"/>
          <p14:tracePt t="67759" x="5902325" y="5027613"/>
          <p14:tracePt t="67775" x="5911850" y="5018088"/>
          <p14:tracePt t="67869" x="5911850" y="5010150"/>
          <p14:tracePt t="67930" x="5911850" y="5000625"/>
          <p14:tracePt t="67953" x="5911850" y="4991100"/>
          <p14:tracePt t="67993" x="5919788" y="4991100"/>
          <p14:tracePt t="68013" x="5929313" y="4991100"/>
          <p14:tracePt t="68043" x="5929313" y="4983163"/>
          <p14:tracePt t="68075" x="5938838" y="4973638"/>
          <p14:tracePt t="68095" x="5938838" y="4965700"/>
          <p14:tracePt t="68105" x="5938838" y="4956175"/>
          <p14:tracePt t="68114" x="5946775" y="4956175"/>
          <p14:tracePt t="68126" x="5946775" y="4946650"/>
          <p14:tracePt t="68187" x="5946775" y="4938713"/>
          <p14:tracePt t="68217" x="5956300" y="4938713"/>
          <p14:tracePt t="68227" x="5965825" y="4929188"/>
          <p14:tracePt t="68247" x="5973763" y="4919663"/>
          <p14:tracePt t="68259" x="5983288" y="4919663"/>
          <p14:tracePt t="68268" x="6018213" y="4919663"/>
          <p14:tracePt t="68279" x="6045200" y="4919663"/>
          <p14:tracePt t="68293" x="6072188" y="4919663"/>
          <p14:tracePt t="68309" x="6099175" y="4919663"/>
          <p14:tracePt t="68326" x="6116638" y="4919663"/>
          <p14:tracePt t="68342" x="6126163" y="4919663"/>
          <p14:tracePt t="68360" x="6134100" y="4919663"/>
          <p14:tracePt t="68376" x="6143625" y="4919663"/>
          <p14:tracePt t="68393" x="6188075" y="4919663"/>
          <p14:tracePt t="68410" x="6232525" y="4929188"/>
          <p14:tracePt t="68414" x="6313488" y="4938713"/>
          <p14:tracePt t="68426" x="6411913" y="4946650"/>
          <p14:tracePt t="68443" x="6589713" y="4946650"/>
          <p14:tracePt t="68460" x="6661150" y="4956175"/>
          <p14:tracePt t="68476" x="6823075" y="4956175"/>
          <p14:tracePt t="68493" x="6902450" y="4956175"/>
          <p14:tracePt t="68509" x="7081838" y="4956175"/>
          <p14:tracePt t="68526" x="7170738" y="4938713"/>
          <p14:tracePt t="68542" x="7197725" y="4938713"/>
          <p14:tracePt t="68560" x="7224713" y="4938713"/>
          <p14:tracePt t="68576" x="7232650" y="4938713"/>
          <p14:tracePt t="68759" x="7224713" y="4938713"/>
          <p14:tracePt t="69392" x="7215188" y="4938713"/>
          <p14:tracePt t="69403" x="7188200" y="4938713"/>
          <p14:tracePt t="69413" x="7143750" y="4956175"/>
          <p14:tracePt t="69426" x="7062788" y="5018088"/>
          <p14:tracePt t="69443" x="6831013" y="5205413"/>
          <p14:tracePt t="69459" x="6697663" y="5330825"/>
          <p14:tracePt t="69475" x="6348413" y="5599113"/>
          <p14:tracePt t="69492" x="6188075" y="5732463"/>
          <p14:tracePt t="69509" x="5973763" y="5902325"/>
          <p14:tracePt t="69525" x="5830888" y="6000750"/>
          <p14:tracePt t="69542" x="5813425" y="6010275"/>
          <p14:tracePt t="69559" x="5795963" y="6027738"/>
          <p14:tracePt t="69648" x="5795963" y="6018213"/>
          <p14:tracePt t="69681" x="5795963" y="6010275"/>
          <p14:tracePt t="69700" x="5795963" y="6000750"/>
          <p14:tracePt t="69730" x="5776913" y="6000750"/>
          <p14:tracePt t="69740" x="5741988" y="5991225"/>
          <p14:tracePt t="69751" x="5688013" y="5973763"/>
          <p14:tracePt t="69760" x="5634038" y="5956300"/>
          <p14:tracePt t="69775" x="5581650" y="5929313"/>
          <p14:tracePt t="69792" x="5446713" y="5894388"/>
          <p14:tracePt t="69809" x="5357813" y="5875338"/>
          <p14:tracePt t="69825" x="5180013" y="5857875"/>
          <p14:tracePt t="69842" x="5000625" y="5840413"/>
          <p14:tracePt t="69858" x="4919663" y="5830888"/>
          <p14:tracePt t="69875" x="4759325" y="5813425"/>
          <p14:tracePt t="69892" x="4625975" y="5795963"/>
          <p14:tracePt t="69908" x="4581525" y="5795963"/>
          <p14:tracePt t="69926" x="4510088" y="5786438"/>
          <p14:tracePt t="69942" x="4491038" y="5786438"/>
          <p14:tracePt t="69959" x="4473575" y="5786438"/>
          <p14:tracePt t="69975" x="4465638" y="5786438"/>
          <p14:tracePt t="70009" x="4456113" y="5786438"/>
          <p14:tracePt t="70056" x="4456113" y="57769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200" y="228600"/>
            <a:ext cx="167640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Scutum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286000" y="685800"/>
            <a:ext cx="1981200" cy="1219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419600" y="914400"/>
            <a:ext cx="15240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86400" y="505691"/>
            <a:ext cx="1683327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Mouth parts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582" y="3962400"/>
            <a:ext cx="19812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4 pairs of Legs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143000" y="1104900"/>
            <a:ext cx="1524000" cy="2857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16182" y="2286000"/>
            <a:ext cx="1122218" cy="1676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600200" y="2667001"/>
            <a:ext cx="1219200" cy="12953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3"/>
          </p:cNvCxnSpPr>
          <p:nvPr/>
        </p:nvCxnSpPr>
        <p:spPr>
          <a:xfrm>
            <a:off x="2306782" y="4267200"/>
            <a:ext cx="1059872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143000" y="6166283"/>
            <a:ext cx="2847975" cy="316634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55"/>
    </mc:Choice>
    <mc:Fallback xmlns="">
      <p:transition spd="slow" advTm="3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45" x="4446588" y="5776913"/>
          <p14:tracePt t="4059" x="4438650" y="5776913"/>
          <p14:tracePt t="4067" x="4419600" y="5776913"/>
          <p14:tracePt t="4078" x="4402138" y="5776913"/>
          <p14:tracePt t="4097" x="4394200" y="5776913"/>
          <p14:tracePt t="4137" x="4384675" y="5776913"/>
          <p14:tracePt t="4148" x="4367213" y="5776913"/>
          <p14:tracePt t="4159" x="4340225" y="5786438"/>
          <p14:tracePt t="4170" x="4322763" y="5795963"/>
          <p14:tracePt t="4184" x="4295775" y="5803900"/>
          <p14:tracePt t="4199" x="4187825" y="5840413"/>
          <p14:tracePt t="4216" x="4133850" y="5857875"/>
          <p14:tracePt t="4232" x="4062413" y="5867400"/>
          <p14:tracePt t="4249" x="4000500" y="5867400"/>
          <p14:tracePt t="4266" x="3983038" y="5867400"/>
          <p14:tracePt t="4282" x="3956050" y="5867400"/>
          <p14:tracePt t="4330" x="3956050" y="5857875"/>
          <p14:tracePt t="4360" x="3965575" y="5857875"/>
          <p14:tracePt t="4370" x="3973513" y="5857875"/>
          <p14:tracePt t="4381" x="4000500" y="5848350"/>
          <p14:tracePt t="4391" x="4062413" y="5840413"/>
          <p14:tracePt t="4401" x="4152900" y="5822950"/>
          <p14:tracePt t="4416" x="4241800" y="5822950"/>
          <p14:tracePt t="4432" x="4411663" y="5803900"/>
          <p14:tracePt t="4449" x="4446588" y="5795963"/>
          <p14:tracePt t="4465" x="4510088" y="5795963"/>
          <p14:tracePt t="4482" x="4527550" y="5795963"/>
          <p14:tracePt t="4499" x="4537075" y="5795963"/>
          <p14:tracePt t="4515" x="4545013" y="5795963"/>
          <p14:tracePt t="4557" x="4554538" y="5795963"/>
          <p14:tracePt t="4565" x="4572000" y="5795963"/>
          <p14:tracePt t="4582" x="4608513" y="5795963"/>
          <p14:tracePt t="4599" x="4732338" y="5795963"/>
          <p14:tracePt t="4615" x="4857750" y="5795963"/>
          <p14:tracePt t="4632" x="4894263" y="5795963"/>
          <p14:tracePt t="4649" x="4946650" y="5795963"/>
          <p14:tracePt t="4665" x="4973638" y="5795963"/>
          <p14:tracePt t="4668" x="5000625" y="5795963"/>
          <p14:tracePt t="4683" x="5018088" y="5795963"/>
          <p14:tracePt t="4699" x="5072063" y="5786438"/>
          <p14:tracePt t="4716" x="5126038" y="5776913"/>
          <p14:tracePt t="4732" x="5295900" y="5715000"/>
          <p14:tracePt t="4749" x="5491163" y="5643563"/>
          <p14:tracePt t="4766" x="5554663" y="5626100"/>
          <p14:tracePt t="4782" x="5680075" y="5599113"/>
          <p14:tracePt t="4800" x="5768975" y="5589588"/>
          <p14:tracePt t="4816" x="5795963" y="5581650"/>
          <p14:tracePt t="4832" x="5822950" y="5581650"/>
          <p14:tracePt t="4849" x="5840413" y="5581650"/>
          <p14:tracePt t="4882" x="5848350" y="5581650"/>
          <p14:tracePt t="4922" x="5848350" y="5572125"/>
          <p14:tracePt t="4985" x="5848350" y="5562600"/>
          <p14:tracePt t="4996" x="5840413" y="5562600"/>
          <p14:tracePt t="5118" x="5840413" y="5554663"/>
          <p14:tracePt t="5454" x="5840413" y="5537200"/>
          <p14:tracePt t="5465" x="5840413" y="5473700"/>
          <p14:tracePt t="5475" x="5813425" y="5367338"/>
          <p14:tracePt t="5486" x="5724525" y="5180013"/>
          <p14:tracePt t="5499" x="5626100" y="4929188"/>
          <p14:tracePt t="5517" x="5510213" y="4500563"/>
          <p14:tracePt t="5532" x="5473700" y="4286250"/>
          <p14:tracePt t="5549" x="5411788" y="4044950"/>
          <p14:tracePt t="5566" x="5384800" y="3911600"/>
          <p14:tracePt t="5582" x="5322888" y="3660775"/>
          <p14:tracePt t="5599" x="5197475" y="3251200"/>
          <p14:tracePt t="5615" x="5180013" y="3071813"/>
          <p14:tracePt t="5632" x="5133975" y="2813050"/>
          <p14:tracePt t="5649" x="5126038" y="2670175"/>
          <p14:tracePt t="5665" x="5116513" y="2633663"/>
          <p14:tracePt t="5682" x="5081588" y="2509838"/>
          <p14:tracePt t="5699" x="5062538" y="2455863"/>
          <p14:tracePt t="5715" x="5027613" y="2339975"/>
          <p14:tracePt t="5732" x="5000625" y="2295525"/>
          <p14:tracePt t="5749" x="5000625" y="2286000"/>
          <p14:tracePt t="5765" x="4991100" y="2286000"/>
          <p14:tracePt t="5799" x="4983163" y="2286000"/>
          <p14:tracePt t="5816" x="4956175" y="2268538"/>
          <p14:tracePt t="5832" x="4946650" y="2268538"/>
          <p14:tracePt t="5849" x="4919663" y="2259013"/>
          <p14:tracePt t="5883" x="4911725" y="2259013"/>
          <p14:tracePt t="5899" x="4867275" y="2232025"/>
          <p14:tracePt t="5915" x="4625975" y="2081213"/>
          <p14:tracePt t="5932" x="4491038" y="2009775"/>
          <p14:tracePt t="5949" x="4259263" y="1928813"/>
          <p14:tracePt t="5965" x="4160838" y="1901825"/>
          <p14:tracePt t="5982" x="4143375" y="1901825"/>
          <p14:tracePt t="6171" x="4133850" y="1901825"/>
          <p14:tracePt t="6182" x="4125913" y="1884363"/>
          <p14:tracePt t="6191" x="4037013" y="1776413"/>
          <p14:tracePt t="6204" x="3946525" y="1687513"/>
          <p14:tracePt t="6216" x="3875088" y="1625600"/>
          <p14:tracePt t="6232" x="3803650" y="1544638"/>
          <p14:tracePt t="6249" x="3786188" y="1527175"/>
          <p14:tracePt t="6265" x="3768725" y="1500188"/>
          <p14:tracePt t="6282" x="3759200" y="1500188"/>
          <p14:tracePt t="6303" x="3741738" y="1490663"/>
          <p14:tracePt t="6315" x="3714750" y="1473200"/>
          <p14:tracePt t="6332" x="3705225" y="1473200"/>
          <p14:tracePt t="6349" x="3697288" y="1473200"/>
          <p14:tracePt t="6365" x="3687763" y="1465263"/>
          <p14:tracePt t="6425" x="3679825" y="1465263"/>
          <p14:tracePt t="6436" x="3670300" y="1482725"/>
          <p14:tracePt t="6446" x="3652838" y="1527175"/>
          <p14:tracePt t="6455" x="3625850" y="1589088"/>
          <p14:tracePt t="6467" x="3589338" y="1687513"/>
          <p14:tracePt t="6482" x="3554413" y="1812925"/>
          <p14:tracePt t="6498" x="3490913" y="2054225"/>
          <p14:tracePt t="6515" x="3348038" y="2741613"/>
          <p14:tracePt t="6532" x="3232150" y="3313113"/>
          <p14:tracePt t="6549" x="3187700" y="3536950"/>
          <p14:tracePt t="6565" x="3170238" y="3589338"/>
          <p14:tracePt t="6582" x="3160713" y="3625850"/>
          <p14:tracePt t="6599" x="3160713" y="3643313"/>
          <p14:tracePt t="6784" x="3160713" y="3633788"/>
          <p14:tracePt t="6795" x="3160713" y="3625850"/>
          <p14:tracePt t="6807" x="3160713" y="3589338"/>
          <p14:tracePt t="6818" x="3160713" y="3509963"/>
          <p14:tracePt t="6832" x="3143250" y="3402013"/>
          <p14:tracePt t="6849" x="3108325" y="3044825"/>
          <p14:tracePt t="6865" x="3081338" y="2571750"/>
          <p14:tracePt t="6882" x="3081338" y="2446338"/>
          <p14:tracePt t="6898" x="3062288" y="2241550"/>
          <p14:tracePt t="6915" x="3044825" y="2160588"/>
          <p14:tracePt t="6932" x="3036888" y="2009775"/>
          <p14:tracePt t="6948" x="3027363" y="1866900"/>
          <p14:tracePt t="6965" x="3027363" y="1795463"/>
          <p14:tracePt t="6982" x="3027363" y="1652588"/>
          <p14:tracePt t="6998" x="3027363" y="1589088"/>
          <p14:tracePt t="7015" x="3036888" y="1581150"/>
          <p14:tracePt t="7032" x="3044825" y="1562100"/>
          <p14:tracePt t="7245" x="3044825" y="1581150"/>
          <p14:tracePt t="7256" x="3044825" y="1633538"/>
          <p14:tracePt t="7265" x="3044825" y="1741488"/>
          <p14:tracePt t="7282" x="3036888" y="1965325"/>
          <p14:tracePt t="7299" x="3017838" y="2813050"/>
          <p14:tracePt t="7315" x="3044825" y="3687763"/>
          <p14:tracePt t="7332" x="3054350" y="3894138"/>
          <p14:tracePt t="7349" x="3062288" y="4037013"/>
          <p14:tracePt t="7366" x="3062288" y="4081463"/>
          <p14:tracePt t="7382" x="3062288" y="4089400"/>
          <p14:tracePt t="7469" x="3071813" y="4089400"/>
          <p14:tracePt t="7499" x="3081338" y="4044950"/>
          <p14:tracePt t="7509" x="3089275" y="3973513"/>
          <p14:tracePt t="7519" x="3098800" y="3848100"/>
          <p14:tracePt t="7531" x="3108325" y="3679825"/>
          <p14:tracePt t="7548" x="3108325" y="3536950"/>
          <p14:tracePt t="7565" x="3108325" y="3268663"/>
          <p14:tracePt t="7581" x="3108325" y="3098800"/>
          <p14:tracePt t="7599" x="3108325" y="3027363"/>
          <p14:tracePt t="7615" x="3098800" y="2894013"/>
          <p14:tracePt t="7632" x="3098800" y="2795588"/>
          <p14:tracePt t="7648" x="3098800" y="2768600"/>
          <p14:tracePt t="7665" x="3108325" y="2741613"/>
          <p14:tracePt t="7684" x="3116263" y="2741613"/>
          <p14:tracePt t="7698" x="3125788" y="2741613"/>
          <p14:tracePt t="7715" x="3286125" y="2795588"/>
          <p14:tracePt t="7732" x="3446463" y="2867025"/>
          <p14:tracePt t="7748" x="3884613" y="2990850"/>
          <p14:tracePt t="7765" x="4000500" y="3000375"/>
          <p14:tracePt t="7782" x="4125913" y="3000375"/>
          <p14:tracePt t="7799" x="4170363" y="3000375"/>
          <p14:tracePt t="7815" x="4170363" y="2990850"/>
          <p14:tracePt t="7832" x="4197350" y="2911475"/>
          <p14:tracePt t="7848" x="4214813" y="2803525"/>
          <p14:tracePt t="7865" x="4224338" y="2741613"/>
          <p14:tracePt t="7882" x="4232275" y="2616200"/>
          <p14:tracePt t="7898" x="4232275" y="2509838"/>
          <p14:tracePt t="7915" x="4232275" y="2473325"/>
          <p14:tracePt t="7932" x="4214813" y="2411413"/>
          <p14:tracePt t="7948" x="4214813" y="2393950"/>
          <p14:tracePt t="7965" x="4214813" y="2384425"/>
          <p14:tracePt t="7982" x="4205288" y="2374900"/>
          <p14:tracePt t="8020" x="4205288" y="2366963"/>
          <p14:tracePt t="8032" x="4187825" y="2357438"/>
          <p14:tracePt t="8048" x="4170363" y="2347913"/>
          <p14:tracePt t="8065" x="4152900" y="2330450"/>
          <p14:tracePt t="8082" x="4125913" y="2295525"/>
          <p14:tracePt t="8098" x="4108450" y="2286000"/>
          <p14:tracePt t="8115" x="4089400" y="2268538"/>
          <p14:tracePt t="8148" x="4081463" y="2268538"/>
          <p14:tracePt t="8165" x="4081463" y="2259013"/>
          <p14:tracePt t="8398" x="4071938" y="2259013"/>
          <p14:tracePt t="8419" x="4071938" y="2214563"/>
          <p14:tracePt t="8429" x="4062413" y="2143125"/>
          <p14:tracePt t="8440" x="4054475" y="2071688"/>
          <p14:tracePt t="8457" x="4044950" y="2009775"/>
          <p14:tracePt t="8465" x="4037013" y="1955800"/>
          <p14:tracePt t="8482" x="4037013" y="1901825"/>
          <p14:tracePt t="8498" x="4037013" y="1893888"/>
          <p14:tracePt t="8541" x="4037013" y="1884363"/>
          <p14:tracePt t="8582" x="4027488" y="1884363"/>
          <p14:tracePt t="8602" x="4017963" y="1884363"/>
          <p14:tracePt t="8655" x="4010025" y="1884363"/>
          <p14:tracePt t="8860" x="4010025" y="1901825"/>
          <p14:tracePt t="8870" x="4010025" y="1911350"/>
          <p14:tracePt t="8881" x="4010025" y="1928813"/>
          <p14:tracePt t="8890" x="4010025" y="1973263"/>
          <p14:tracePt t="8902" x="4027488" y="2054225"/>
          <p14:tracePt t="8914" x="4071938" y="2133600"/>
          <p14:tracePt t="8931" x="4197350" y="2366963"/>
          <p14:tracePt t="8948" x="4268788" y="2473325"/>
          <p14:tracePt t="8965" x="4367213" y="2633663"/>
          <p14:tracePt t="8982" x="4419600" y="2705100"/>
          <p14:tracePt t="8998" x="4429125" y="2732088"/>
          <p14:tracePt t="9015" x="4438650" y="2751138"/>
          <p14:tracePt t="9031" x="4456113" y="2759075"/>
          <p14:tracePt t="9048" x="4500563" y="2776538"/>
          <p14:tracePt t="9065" x="4589463" y="2795588"/>
          <p14:tracePt t="9082" x="4625975" y="2795588"/>
          <p14:tracePt t="9098" x="4687888" y="2795588"/>
          <p14:tracePt t="9115" x="4732338" y="2768600"/>
          <p14:tracePt t="9131" x="4751388" y="2741613"/>
          <p14:tracePt t="9148" x="4786313" y="2679700"/>
          <p14:tracePt t="9165" x="4830763" y="2616200"/>
          <p14:tracePt t="9181" x="4857750" y="2598738"/>
          <p14:tracePt t="9198" x="4911725" y="2536825"/>
          <p14:tracePt t="9215" x="4938713" y="2509838"/>
          <p14:tracePt t="9231" x="4991100" y="2401888"/>
          <p14:tracePt t="9248" x="5045075" y="2224088"/>
          <p14:tracePt t="9265" x="5054600" y="2143125"/>
          <p14:tracePt t="9281" x="5081588" y="2017713"/>
          <p14:tracePt t="9298" x="5099050" y="1928813"/>
          <p14:tracePt t="9315" x="5099050" y="1901825"/>
          <p14:tracePt t="9331" x="5108575" y="1857375"/>
          <p14:tracePt t="9348" x="5108575" y="1822450"/>
          <p14:tracePt t="9365" x="5108575" y="1714500"/>
          <p14:tracePt t="9381" x="5099050" y="1660525"/>
          <p14:tracePt t="9398" x="5099050" y="1652588"/>
          <p14:tracePt t="9415" x="5089525" y="1643063"/>
          <p14:tracePt t="9544" x="5081588" y="1643063"/>
          <p14:tracePt t="9567" x="5081588" y="1652588"/>
          <p14:tracePt t="9577" x="5072063" y="1679575"/>
          <p14:tracePt t="9587" x="5062538" y="1704975"/>
          <p14:tracePt t="9598" x="5045075" y="1741488"/>
          <p14:tracePt t="9614" x="5027613" y="1795463"/>
          <p14:tracePt t="9631" x="5018088" y="1830388"/>
          <p14:tracePt t="9648" x="4983163" y="1928813"/>
          <p14:tracePt t="9664" x="4965700" y="2000250"/>
          <p14:tracePt t="9666" x="4956175" y="2071688"/>
          <p14:tracePt t="9681" x="4938713" y="2133600"/>
          <p14:tracePt t="9698" x="4919663" y="2214563"/>
          <p14:tracePt t="9715" x="4902200" y="2232025"/>
          <p14:tracePt t="9731" x="4894263" y="2268538"/>
          <p14:tracePt t="9748" x="4884738" y="2286000"/>
          <p14:tracePt t="9765" x="4867275" y="2312988"/>
          <p14:tracePt t="9781" x="4840288" y="2330450"/>
          <p14:tracePt t="9798" x="4822825" y="2347913"/>
          <p14:tracePt t="9815" x="4795838" y="2366963"/>
          <p14:tracePt t="9832" x="4768850" y="2374900"/>
          <p14:tracePt t="9848" x="4759325" y="2374900"/>
          <p14:tracePt t="9865" x="4732338" y="2393950"/>
          <p14:tracePt t="9882" x="4714875" y="2401888"/>
          <p14:tracePt t="9898" x="4697413" y="2401888"/>
          <p14:tracePt t="9915" x="4670425" y="2401888"/>
          <p14:tracePt t="9932" x="4589463" y="2411413"/>
          <p14:tracePt t="9948" x="4554538" y="2411413"/>
          <p14:tracePt t="9965" x="4446588" y="2411413"/>
          <p14:tracePt t="9982" x="4384675" y="2411413"/>
          <p14:tracePt t="9998" x="4303713" y="2366963"/>
          <p14:tracePt t="10015" x="4205288" y="2286000"/>
          <p14:tracePt t="10031" x="4152900" y="2224088"/>
          <p14:tracePt t="10048" x="4062413" y="2152650"/>
          <p14:tracePt t="10065" x="3990975" y="2098675"/>
          <p14:tracePt t="10081" x="3973513" y="2081213"/>
          <p14:tracePt t="10098" x="3938588" y="2044700"/>
          <p14:tracePt t="10115" x="3919538" y="2027238"/>
          <p14:tracePt t="10132" x="3867150" y="1955800"/>
          <p14:tracePt t="10148" x="3813175" y="1901825"/>
          <p14:tracePt t="10165" x="3803650" y="1884363"/>
          <p14:tracePt t="10168" x="3786188" y="1866900"/>
          <p14:tracePt t="10181" x="3786188" y="1857375"/>
          <p14:tracePt t="10198" x="3768725" y="1847850"/>
          <p14:tracePt t="10218" x="3768725" y="1839913"/>
          <p14:tracePt t="10341" x="3768725" y="1857375"/>
          <p14:tracePt t="10352" x="3795713" y="1911350"/>
          <p14:tracePt t="10362" x="3822700" y="1990725"/>
          <p14:tracePt t="10372" x="3884613" y="2116138"/>
          <p14:tracePt t="10385" x="3938588" y="2251075"/>
          <p14:tracePt t="10398" x="4027488" y="2411413"/>
          <p14:tracePt t="10415" x="4062413" y="2509838"/>
          <p14:tracePt t="10432" x="4179888" y="2670175"/>
          <p14:tracePt t="10448" x="4357688" y="2803525"/>
          <p14:tracePt t="10464" x="4598988" y="2919413"/>
          <p14:tracePt t="10481" x="4679950" y="2946400"/>
          <p14:tracePt t="10498" x="4759325" y="2990850"/>
          <p14:tracePt t="10514" x="4786313" y="3000375"/>
          <p14:tracePt t="10548" x="4795838" y="3000375"/>
          <p14:tracePt t="10597" x="4803775" y="2990850"/>
          <p14:tracePt t="10606" x="4840288" y="2946400"/>
          <p14:tracePt t="10618" x="4848225" y="2919413"/>
          <p14:tracePt t="10631" x="4884738" y="2867025"/>
          <p14:tracePt t="10648" x="4946650" y="2759075"/>
          <p14:tracePt t="10664" x="4983163" y="2697163"/>
          <p14:tracePt t="10681" x="5037138" y="2571750"/>
          <p14:tracePt t="10697" x="5126038" y="2384425"/>
          <p14:tracePt t="10714" x="5143500" y="2312988"/>
          <p14:tracePt t="10731" x="5187950" y="2179638"/>
          <p14:tracePt t="10748" x="5187950" y="2143125"/>
          <p14:tracePt t="10765" x="5197475" y="2108200"/>
          <p14:tracePt t="10781" x="5197475" y="2089150"/>
          <p14:tracePt t="10815" x="5197475" y="2081213"/>
          <p14:tracePt t="10852" x="5187950" y="2081213"/>
          <p14:tracePt t="10873" x="5170488" y="2089150"/>
          <p14:tracePt t="10885" x="5143500" y="2116138"/>
          <p14:tracePt t="10895" x="5099050" y="2160588"/>
          <p14:tracePt t="10905" x="5037138" y="2224088"/>
          <p14:tracePt t="10914" x="4983163" y="2312988"/>
          <p14:tracePt t="10931" x="4894263" y="2446338"/>
          <p14:tracePt t="10947" x="4759325" y="2625725"/>
          <p14:tracePt t="10964" x="4705350" y="2714625"/>
          <p14:tracePt t="10981" x="4670425" y="2741613"/>
          <p14:tracePt t="10997" x="4633913" y="2768600"/>
          <p14:tracePt t="11014" x="4625975" y="2776538"/>
          <p14:tracePt t="11031" x="4616450" y="2776538"/>
          <p14:tracePt t="11047" x="4608513" y="2776538"/>
          <p14:tracePt t="11081" x="4589463" y="2776538"/>
          <p14:tracePt t="11098" x="4572000" y="2759075"/>
          <p14:tracePt t="11114" x="4545013" y="2751138"/>
          <p14:tracePt t="11131" x="4510088" y="2705100"/>
          <p14:tracePt t="11147" x="4446588" y="2633663"/>
          <p14:tracePt t="11164" x="4429125" y="2598738"/>
          <p14:tracePt t="11181" x="4402138" y="2581275"/>
          <p14:tracePt t="11376" x="4402138" y="2554288"/>
          <p14:tracePt t="11392" x="4402138" y="2500313"/>
          <p14:tracePt t="11398" x="4429125" y="2384425"/>
          <p14:tracePt t="11405" x="4473575" y="2241550"/>
          <p14:tracePt t="11415" x="4491038" y="2125663"/>
          <p14:tracePt t="11431" x="4527550" y="1982788"/>
          <p14:tracePt t="11448" x="4608513" y="1776413"/>
          <p14:tracePt t="11464" x="4652963" y="1697038"/>
          <p14:tracePt t="11481" x="4714875" y="1571625"/>
          <p14:tracePt t="11498" x="4768850" y="1473200"/>
          <p14:tracePt t="11514" x="4786313" y="1438275"/>
          <p14:tracePt t="11531" x="4803775" y="1366838"/>
          <p14:tracePt t="11548" x="4803775" y="1330325"/>
          <p14:tracePt t="11564" x="4803775" y="1312863"/>
          <p14:tracePt t="11581" x="4803775" y="1303338"/>
          <p14:tracePt t="11598" x="4803775" y="1295400"/>
          <p14:tracePt t="11614" x="4803775" y="1276350"/>
          <p14:tracePt t="11631" x="4786313" y="1250950"/>
          <p14:tracePt t="11648" x="4768850" y="1250950"/>
          <p14:tracePt t="11664" x="4751388" y="1241425"/>
          <p14:tracePt t="11681" x="4732338" y="1241425"/>
          <p14:tracePt t="11698" x="4724400" y="1241425"/>
          <p14:tracePt t="11714" x="4714875" y="1241425"/>
          <p14:tracePt t="11761" x="4705350" y="1241425"/>
          <p14:tracePt t="11832" x="4705350" y="1231900"/>
          <p14:tracePt t="12866" x="4697413" y="1231900"/>
          <p14:tracePt t="12876" x="4697413" y="1241425"/>
          <p14:tracePt t="12887" x="4687888" y="1276350"/>
          <p14:tracePt t="12897" x="4660900" y="1322388"/>
          <p14:tracePt t="12914" x="4625975" y="1393825"/>
          <p14:tracePt t="12930" x="4537075" y="1517650"/>
          <p14:tracePt t="12947" x="4500563" y="1616075"/>
          <p14:tracePt t="12964" x="4483100" y="1633538"/>
          <p14:tracePt t="12980" x="4456113" y="1670050"/>
          <p14:tracePt t="12997" x="4446588" y="1687513"/>
          <p14:tracePt t="13014" x="4438650" y="1697038"/>
          <p14:tracePt t="13030" x="4438650" y="1704975"/>
          <p14:tracePt t="13316" x="4438650" y="1697038"/>
          <p14:tracePt t="13367" x="4438650" y="1687513"/>
          <p14:tracePt t="13430" x="4438650" y="1679575"/>
          <p14:tracePt t="13500" x="4438650" y="1670050"/>
          <p14:tracePt t="24058" x="4419600" y="1670050"/>
          <p14:tracePt t="24068" x="4402138" y="1704975"/>
          <p14:tracePt t="24086" x="4375150" y="1731963"/>
          <p14:tracePt t="24091" x="4348163" y="1768475"/>
          <p14:tracePt t="24099" x="4295775" y="1785938"/>
          <p14:tracePt t="24111" x="4241800" y="1795463"/>
          <p14:tracePt t="24128" x="4160838" y="1785938"/>
          <p14:tracePt t="24145" x="3990975" y="1704975"/>
          <p14:tracePt t="24161" x="3919538" y="1616075"/>
          <p14:tracePt t="24178" x="3884613" y="1562100"/>
          <p14:tracePt t="24195" x="3741738" y="1330325"/>
          <p14:tracePt t="24211" x="3633788" y="1143000"/>
          <p14:tracePt t="24228" x="3598863" y="1089025"/>
          <p14:tracePt t="24245" x="3581400" y="1054100"/>
          <p14:tracePt t="24278" x="3571875" y="1054100"/>
          <p14:tracePt t="24295" x="3571875" y="1062038"/>
          <p14:tracePt t="24312" x="3554413" y="1108075"/>
          <p14:tracePt t="24328" x="3509963" y="1196975"/>
          <p14:tracePt t="24345" x="3419475" y="1411288"/>
          <p14:tracePt t="24361" x="3348038" y="1633538"/>
          <p14:tracePt t="24378" x="3268663" y="1946275"/>
          <p14:tracePt t="24395" x="3205163" y="2232025"/>
          <p14:tracePt t="24411" x="3170238" y="2419350"/>
          <p14:tracePt t="24428" x="3071813" y="2919413"/>
          <p14:tracePt t="24444" x="3017838" y="3133725"/>
          <p14:tracePt t="24461" x="2938463" y="3581400"/>
          <p14:tracePt t="24478" x="2847975" y="3965575"/>
          <p14:tracePt t="24494" x="2813050" y="4071938"/>
          <p14:tracePt t="24511" x="2786063" y="4160838"/>
          <p14:tracePt t="24528" x="2759075" y="4187825"/>
          <p14:tracePt t="24544" x="2759075" y="4197350"/>
          <p14:tracePt t="24561" x="2751138" y="4197350"/>
          <p14:tracePt t="24621" x="2741613" y="4197350"/>
          <p14:tracePt t="24643" x="2732088" y="4179888"/>
          <p14:tracePt t="24653" x="2714625" y="4133850"/>
          <p14:tracePt t="24663" x="2705100" y="4017963"/>
          <p14:tracePt t="24678" x="2679700" y="3830638"/>
          <p14:tracePt t="24695" x="2652713" y="3044825"/>
          <p14:tracePt t="24711" x="2679700" y="1982788"/>
          <p14:tracePt t="24728" x="2751138" y="1687513"/>
          <p14:tracePt t="24745" x="2847975" y="1330325"/>
          <p14:tracePt t="24761" x="2874963" y="1250950"/>
          <p14:tracePt t="24778" x="2901950" y="1187450"/>
          <p14:tracePt t="24795" x="2911475" y="1179513"/>
          <p14:tracePt t="24828" x="2919413" y="1179513"/>
          <p14:tracePt t="24856" x="2919413" y="1187450"/>
          <p14:tracePt t="24865" x="2919413" y="1204913"/>
          <p14:tracePt t="24878" x="2919413" y="1268413"/>
          <p14:tracePt t="24895" x="2938463" y="1554163"/>
          <p14:tracePt t="24911" x="2938463" y="1839913"/>
          <p14:tracePt t="24928" x="2938463" y="2259013"/>
          <p14:tracePt t="24945" x="2938463" y="2401888"/>
          <p14:tracePt t="24961" x="2938463" y="2616200"/>
          <p14:tracePt t="24978" x="2938463" y="2840038"/>
          <p14:tracePt t="24995" x="2938463" y="2955925"/>
          <p14:tracePt t="25011" x="2946400" y="3160713"/>
          <p14:tracePt t="25028" x="2946400" y="3259138"/>
          <p14:tracePt t="25045" x="2946400" y="3402013"/>
          <p14:tracePt t="25061" x="2946400" y="3419475"/>
          <p14:tracePt t="25079" x="2946400" y="3446463"/>
          <p14:tracePt t="25111" x="2955925" y="3438525"/>
          <p14:tracePt t="25128" x="2973388" y="3367088"/>
          <p14:tracePt t="25144" x="3044825" y="2857500"/>
          <p14:tracePt t="25161" x="3179763" y="2098675"/>
          <p14:tracePt t="25178" x="3241675" y="1697038"/>
          <p14:tracePt t="25195" x="3276600" y="1384300"/>
          <p14:tracePt t="25211" x="3276600" y="1347788"/>
          <p14:tracePt t="25228" x="3276600" y="1322388"/>
          <p14:tracePt t="25264" x="3276600" y="1330325"/>
          <p14:tracePt t="25278" x="3276600" y="1339850"/>
          <p14:tracePt t="25294" x="3276600" y="1374775"/>
          <p14:tracePt t="25311" x="3276600" y="1384300"/>
          <p14:tracePt t="25328" x="3276600" y="1393825"/>
          <p14:tracePt t="25347" x="3276600" y="1401763"/>
          <p14:tracePt t="25366" x="3268663" y="1401763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832</TotalTime>
  <Words>548</Words>
  <Application>Microsoft Office PowerPoint</Application>
  <PresentationFormat>عرض على الشاشة (3:4)‏</PresentationFormat>
  <Paragraphs>126</Paragraphs>
  <Slides>17</Slides>
  <Notes>2</Notes>
  <HiddenSlides>0</HiddenSlides>
  <MMClips>17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18" baseType="lpstr">
      <vt:lpstr>Executive</vt:lpstr>
      <vt:lpstr>Department of parasitology   Practical sections of parasitology</vt:lpstr>
      <vt:lpstr>عرض تقديمي في PowerPoint</vt:lpstr>
      <vt:lpstr>عرض تقديمي في PowerPoint</vt:lpstr>
      <vt:lpstr>1-Hard tick  (larva)</vt:lpstr>
      <vt:lpstr>عرض تقديمي في PowerPoint</vt:lpstr>
      <vt:lpstr>2-Soft tick  (larva)</vt:lpstr>
      <vt:lpstr>عرض تقديمي في PowerPoint</vt:lpstr>
      <vt:lpstr>3-Hard tick  (Female)</vt:lpstr>
      <vt:lpstr>عرض تقديمي في PowerPoint</vt:lpstr>
      <vt:lpstr>4-Hard tick  (Male)</vt:lpstr>
      <vt:lpstr>عرض تقديمي في PowerPoint</vt:lpstr>
      <vt:lpstr>5-Soft tick  (Adult)</vt:lpstr>
      <vt:lpstr>عرض تقديمي في PowerPoint</vt:lpstr>
      <vt:lpstr> 6-Sarcoptes .scabiei (Female)</vt:lpstr>
      <vt:lpstr>عرض تقديمي في PowerPoint</vt:lpstr>
      <vt:lpstr>            7-Psoroptes .equi (Male)</vt:lpstr>
      <vt:lpstr>عرض تقديمي في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الأسبوع</dc:title>
  <dc:creator>Aya</dc:creator>
  <cp:lastModifiedBy>itvet3</cp:lastModifiedBy>
  <cp:revision>43</cp:revision>
  <dcterms:created xsi:type="dcterms:W3CDTF">2020-03-16T15:14:09Z</dcterms:created>
  <dcterms:modified xsi:type="dcterms:W3CDTF">2020-03-22T07:17:48Z</dcterms:modified>
</cp:coreProperties>
</file>