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70" r:id="rId7"/>
    <p:sldId id="262" r:id="rId8"/>
    <p:sldId id="265" r:id="rId9"/>
    <p:sldId id="267" r:id="rId10"/>
    <p:sldId id="269" r:id="rId11"/>
    <p:sldId id="271" r:id="rId12"/>
    <p:sldId id="272" r:id="rId13"/>
    <p:sldId id="274" r:id="rId14"/>
    <p:sldId id="275" r:id="rId15"/>
    <p:sldId id="276" r:id="rId16"/>
    <p:sldId id="277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78CC361-D2CA-46A3-93AB-E7FB3DC441FC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88283A-DD61-4922-A79D-425627B3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Bacteriological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examination of water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Fifth year students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21*3*2020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2.wp.com/microbeonline.com/wp-content/uploads/2017/06/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09600"/>
            <a:ext cx="7286625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762001"/>
            <a:ext cx="7086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Confirmed test: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microrganisms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other than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coliforms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also produce acid and gas from lactose fermentation. In order to confirm the presence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confirmatory test is done.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each of the fermentation tubes with positive results transfer one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loopful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medium to3 ml  lactose-broth or brilliant green lactose fermentation tube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Incubate the inoculated lactose-broth fermentation tubes at 37°C and inspect  gas formation after 24 ± 2 hours. If no gas production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seen,further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incubate up to  maximum of  48 ±3 hours to check gas production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formation of gas in lactose broth indicates the presence of a member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group in the sample examined.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57200"/>
            <a:ext cx="7086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 Completed test: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Since some of the positive results from the confirmatory test may be false, it is desirable to do completed tests. For this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inoculum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from each positive tube of the confirmatory test is streaked on a plate of EMB or Endo agar.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Coliforms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produce colonies with greenish metallic sheen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Ejkman</a:t>
            </a:r>
            <a:r>
              <a:rPr lang="en-US" sz="4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differrntiation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between typical and atypical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bacteria 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sub-culturing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positive presumptive cultures into fresh tubes containing 5 ml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MacConkey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bile salt broth with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durham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tubes and incubating them for 24 to 48 hr in a thermostatically controlled water bath at 44∙C.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acid and gas are produced this indicates that the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bacteria are of typical type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Sanitary classification of water based 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bacteria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828800"/>
          <a:ext cx="7467600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981200"/>
                <a:gridCol w="1866900"/>
                <a:gridCol w="186690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Quality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E.Coli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count/100ml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Presumpitive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coliform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count/100ml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Highly satisfactory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satisfactory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1-3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suspecious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4-10</a:t>
                      </a:r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unsatisfactory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or more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More than 10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Detection of fecal streptococci</a:t>
            </a:r>
            <a:endParaRPr lang="en-US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same method that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adobted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MPN of fecal streptococci by using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azide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dextrose broth. Incubation is performed at 37C for 48hr.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tubes examined for the presence of turbidity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Detection of </a:t>
            </a:r>
            <a:r>
              <a:rPr lang="en-US" sz="32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Colstridium</a:t>
            </a:r>
            <a:r>
              <a:rPr lang="en-US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welchii</a:t>
            </a:r>
            <a:endParaRPr lang="en-US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Presence of spores of Cl.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Welchii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in water indicate old fecal pollution.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Inoculation of multiple portions of water previously heated at 75C for 10 minutes to destroy non spore forming organisms into differential reinforced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colstridial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medium(DRCM) in screw capped bottles. Then incubated at 37C for 48hr.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Positive reaction will shown by blackening of the medium</a:t>
            </a:r>
          </a:p>
          <a:p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Loopful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from each positive bottle should be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subcultured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into tube of litmus milk . The tubes incubated at 37C for 48hr .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Cl.welchii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will produce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stromy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clot in which milk acidified and coagulated and the clot distributed by gas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Thank you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Content Placeholder 3" descr="396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447800"/>
            <a:ext cx="9144000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Detection of the extent of fecal pollution</a:t>
            </a:r>
            <a:endParaRPr lang="en-US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Detection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group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Detection of fecal streptococci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Detection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Colstridium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welchii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Detection of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group</a:t>
            </a:r>
            <a:b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Presuptive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test (Most probable number</a:t>
            </a:r>
            <a:r>
              <a:rPr lang="en-US" dirty="0" smtClean="0"/>
              <a:t>)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Ejkman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test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differrntial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test)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Presumtive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coliform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test(Most probable number)</a:t>
            </a:r>
            <a:endParaRPr lang="en-US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MPN is most commonly applied for quality testing of water  to ensure whether the water is safe or not in terms of bacteria present in it. A group of bacteria commonly referred as fecal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coliforms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act as  an indicator for fecal contamination of water.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None/>
            </a:pP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51344"/>
            <a:ext cx="784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8358" indent="-51435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Principle</a:t>
            </a:r>
          </a:p>
          <a:p>
            <a:pPr marL="578358" indent="-514350">
              <a:buNone/>
            </a:pPr>
            <a:endParaRPr lang="en-US" sz="32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Water to be tested is diluted serially and inoculated in lactose broth,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coliforms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if  present in water utilize the lactose present in the medium to produce acid and gas . The presence of acid is indicated by color change of the medium and the presence of gas is detected as gas bubbles collected in the inverted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durham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tube present in the medium. The number of total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coliforms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is determined by counting the number of tubes giving positive reaction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both color change and gas production) and comparing the pattern of positive results (the number of tubes showing growth at each dilution) with standard statistical tables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685800"/>
            <a:ext cx="5562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MPN test is performed in 3 steps</a:t>
            </a:r>
          </a:p>
          <a:p>
            <a:pPr marL="514350" indent="-51435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Presumptive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test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Confirmatory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test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Completed test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28600"/>
            <a:ext cx="7315200" cy="6784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/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Presumptive test </a:t>
            </a:r>
          </a:p>
          <a:p>
            <a:pPr marL="514350" indent="-514350"/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Requirements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Medium: Lactose broth or Mac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Conkey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Broth 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Lauryl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tryptose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(lactose) broth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Glasswares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Test tubes of various capacities (20ml, 10ml, 5ml), Durham tube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Others: Sterile pipettes</a:t>
            </a:r>
          </a:p>
          <a:p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Preparation of the Medium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Prepare medium (either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conkey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broth or Lactose broth)in single and double strength concentration.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:Dispense the double strength medium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5tubes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(10ml in each tube) and single strength medium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tubes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(10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ml in each tube)and add 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durham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tube in inverted position.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Procedure of the test</a:t>
            </a:r>
            <a:endParaRPr lang="en-US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MPN-5-Test-Tube-Metho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371600"/>
            <a:ext cx="7010400" cy="495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35846"/>
            <a:ext cx="7543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Take 5 tubes of double strength and 10 tubes of single strength for each water sample to be tested.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Using a sterile pipette add 10 ml of water to 5 tubes containing 10 ml double strength medium.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Similarly add 1 ml of water to 5 tubes containing 10 ml single strength strength medium and 0.1 ml water to remaining 5 tubes containing  10 ml single strength medium.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Incubate all the tubes at 37°C for 24 hrs. If no tubes appear positive re-incubate up to 48 hrs.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Compare the number of tubes giving positive reaction to a standard chart and record the number of bacteria present in it.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example:  a water sample tested shows a result of 3–2–1 (3 × 10 ml positive, 2 × 1 ml positive, 1 × 0.1 ml positive) gives an MPN value of 17, i.e. the water sample contains an estimated 17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coliforms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 100 ml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112</TotalTime>
  <Words>572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Technic</vt:lpstr>
      <vt:lpstr>Bacteriological examination of water </vt:lpstr>
      <vt:lpstr>Detection of the extent of fecal pollution</vt:lpstr>
      <vt:lpstr>Detection of Coliform group </vt:lpstr>
      <vt:lpstr>Presumtive coliform test(Most probable number)</vt:lpstr>
      <vt:lpstr>Slide 5</vt:lpstr>
      <vt:lpstr>Slide 6</vt:lpstr>
      <vt:lpstr>Slide 7</vt:lpstr>
      <vt:lpstr>Procedure of the test</vt:lpstr>
      <vt:lpstr>Slide 9</vt:lpstr>
      <vt:lpstr>Slide 10</vt:lpstr>
      <vt:lpstr>Slide 11</vt:lpstr>
      <vt:lpstr>Slide 12</vt:lpstr>
      <vt:lpstr>Ejkman test</vt:lpstr>
      <vt:lpstr>Sanitary classification of water based on coliform bacteria</vt:lpstr>
      <vt:lpstr>Detection of fecal streptococci</vt:lpstr>
      <vt:lpstr>Detection of Colstridium welchii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Bacteriological examination of water</dc:title>
  <dc:creator>ecc</dc:creator>
  <cp:lastModifiedBy>ecc</cp:lastModifiedBy>
  <cp:revision>12</cp:revision>
  <dcterms:created xsi:type="dcterms:W3CDTF">2020-03-20T21:16:29Z</dcterms:created>
  <dcterms:modified xsi:type="dcterms:W3CDTF">2020-03-21T08:31:15Z</dcterms:modified>
</cp:coreProperties>
</file>