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FEFA2A-DF19-4A62-927F-6FD28663F29C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C1E3BF-3C5C-4F0C-A476-6A5619D98B5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Bacteriological examination of water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Fifth year students</a:t>
            </a:r>
          </a:p>
          <a:p>
            <a:pPr algn="ctr"/>
            <a:r>
              <a:rPr lang="en-US" dirty="0" smtClean="0"/>
              <a:t>14/3/2020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bacteriological examination of water sample  consists of: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Determination of total bacterial count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Determination of total fungal count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Determination of extent of fecal pollution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Detection of potentially pathogenic microorganisms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Total bacterial count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numbers of living organisms in water samples as well as the saline of collected swabs were counted using standard pour plate method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(Cruickshank et al. 1980)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original collected water samples were thoroughly shaken several times , ten fold serial dilutions were aseptically prepared from the collected water samples : 1ml of each final dilution was aseptically transferred into double sterile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petri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dishes over which 10ml sterile standard plate count agar previously melted and cooled at 45∙C were aseptically poured and thoroughly mixed with saline suspensions.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plates were incubated after full solidification at 37∙C for 48 hours. A control agar plate was similarly incubated.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Plates showed colonies ranged from 30-300 colonies were selected and counted using digital colony counter.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Total bacterial count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637895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2150171"/>
            <a:ext cx="6705600" cy="43268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Total bacterial count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number of non pathogenic bacteria present in water must not exceed than 100 organism in 1ml of water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Sometimes. The total bacterial count of water sample is very low and water unfit for consumption due to presence of pathogenic bacteria.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Total fungal count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technique as previously mentioned in total bacterial count except:</a:t>
            </a:r>
          </a:p>
          <a:p>
            <a:r>
              <a:rPr lang="en-US" dirty="0" smtClean="0"/>
              <a:t>Media used is 10 ml </a:t>
            </a:r>
            <a:r>
              <a:rPr lang="en-US" dirty="0" err="1" smtClean="0"/>
              <a:t>Sabouraud</a:t>
            </a:r>
            <a:r>
              <a:rPr lang="hy-AM" dirty="0" smtClean="0">
                <a:latin typeface="Times New Roman"/>
                <a:cs typeface="Times New Roman"/>
              </a:rPr>
              <a:t>՚</a:t>
            </a:r>
            <a:r>
              <a:rPr lang="en-US" dirty="0" smtClean="0">
                <a:latin typeface="Times New Roman"/>
                <a:cs typeface="Times New Roman"/>
              </a:rPr>
              <a:t>s dextrose agar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Incubation at 22∙C for 3-5 days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P.H. should be acidic 3-3.5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river-nile-egyp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935163"/>
            <a:ext cx="7772400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264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Bacteriological examination of water</vt:lpstr>
      <vt:lpstr>The bacteriological examination of water sample  consists of:  </vt:lpstr>
      <vt:lpstr>Total bacterial count </vt:lpstr>
      <vt:lpstr>Total bacterial count </vt:lpstr>
      <vt:lpstr>Total bacterial count </vt:lpstr>
      <vt:lpstr>Total fungal count 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ecc</dc:creator>
  <cp:lastModifiedBy>ecc</cp:lastModifiedBy>
  <cp:revision>6</cp:revision>
  <dcterms:created xsi:type="dcterms:W3CDTF">2020-03-20T20:22:16Z</dcterms:created>
  <dcterms:modified xsi:type="dcterms:W3CDTF">2020-03-20T21:14:31Z</dcterms:modified>
</cp:coreProperties>
</file>