
<file path=[Content_Types].xml><?xml version="1.0" encoding="utf-8"?>
<Types xmlns="http://schemas.openxmlformats.org/package/2006/content-types">
  <Default Extension="png" ContentType="image/png"/>
  <Default Extension="wma" ContentType="audio/x-ms-wma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sldIdLst>
    <p:sldId id="276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</p:sldIdLst>
  <p:sldSz cx="12192000" cy="6858000"/>
  <p:notesSz cx="6858000" cy="9144000"/>
  <p:defaultTextStyle>
    <a:defPPr>
      <a:defRPr lang="ar-EG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3015" autoAdjust="0"/>
    <p:restoredTop sz="94660"/>
  </p:normalViewPr>
  <p:slideViewPr>
    <p:cSldViewPr snapToGrid="0">
      <p:cViewPr varScale="1">
        <p:scale>
          <a:sx n="85" d="100"/>
          <a:sy n="85" d="100"/>
        </p:scale>
        <p:origin x="5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0FE9A-3B5A-470E-8B8F-6644266C9D9F}" type="datetimeFigureOut">
              <a:rPr lang="ar-EG" smtClean="0"/>
              <a:t>27/07/1441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D752E-51DB-428C-B3CE-2249011B8402}" type="slidenum">
              <a:rPr lang="ar-EG" smtClean="0"/>
              <a:t>‹#›</a:t>
            </a:fld>
            <a:endParaRPr lang="ar-EG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41629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0FE9A-3B5A-470E-8B8F-6644266C9D9F}" type="datetimeFigureOut">
              <a:rPr lang="ar-EG" smtClean="0"/>
              <a:t>27/07/1441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D752E-51DB-428C-B3CE-2249011B8402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4148136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0FE9A-3B5A-470E-8B8F-6644266C9D9F}" type="datetimeFigureOut">
              <a:rPr lang="ar-EG" smtClean="0"/>
              <a:t>27/07/1441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D752E-51DB-428C-B3CE-2249011B8402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6711102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0FE9A-3B5A-470E-8B8F-6644266C9D9F}" type="datetimeFigureOut">
              <a:rPr lang="ar-EG" smtClean="0"/>
              <a:t>27/07/1441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D752E-51DB-428C-B3CE-2249011B8402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1018332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عنوان المقط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0FE9A-3B5A-470E-8B8F-6644266C9D9F}" type="datetimeFigureOut">
              <a:rPr lang="ar-EG" smtClean="0"/>
              <a:t>27/07/1441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D752E-51DB-428C-B3CE-2249011B8402}" type="slidenum">
              <a:rPr lang="ar-EG" smtClean="0"/>
              <a:t>‹#›</a:t>
            </a:fld>
            <a:endParaRPr lang="ar-EG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45091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0FE9A-3B5A-470E-8B8F-6644266C9D9F}" type="datetimeFigureOut">
              <a:rPr lang="ar-EG" smtClean="0"/>
              <a:t>27/07/1441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D752E-51DB-428C-B3CE-2249011B8402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5457607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0FE9A-3B5A-470E-8B8F-6644266C9D9F}" type="datetimeFigureOut">
              <a:rPr lang="ar-EG" smtClean="0"/>
              <a:t>27/07/1441</a:t>
            </a:fld>
            <a:endParaRPr lang="ar-E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D752E-51DB-428C-B3CE-2249011B8402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3455479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0FE9A-3B5A-470E-8B8F-6644266C9D9F}" type="datetimeFigureOut">
              <a:rPr lang="ar-EG" smtClean="0"/>
              <a:t>27/07/1441</a:t>
            </a:fld>
            <a:endParaRPr lang="ar-E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D752E-51DB-428C-B3CE-2249011B8402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933823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0FE9A-3B5A-470E-8B8F-6644266C9D9F}" type="datetimeFigureOut">
              <a:rPr lang="ar-EG" smtClean="0"/>
              <a:t>27/07/1441</a:t>
            </a:fld>
            <a:endParaRPr lang="ar-E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ar-E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D752E-51DB-428C-B3CE-2249011B8402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7950301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1780FE9A-3B5A-470E-8B8F-6644266C9D9F}" type="datetimeFigureOut">
              <a:rPr lang="ar-EG" smtClean="0"/>
              <a:t>27/07/1441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0AD752E-51DB-428C-B3CE-2249011B8402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8520781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 smtClean="0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0FE9A-3B5A-470E-8B8F-6644266C9D9F}" type="datetimeFigureOut">
              <a:rPr lang="ar-EG" smtClean="0"/>
              <a:t>27/07/1441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D752E-51DB-428C-B3CE-2249011B8402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2412234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1780FE9A-3B5A-470E-8B8F-6644266C9D9F}" type="datetimeFigureOut">
              <a:rPr lang="ar-EG" smtClean="0"/>
              <a:t>27/07/1441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90AD752E-51DB-428C-B3CE-2249011B8402}" type="slidenum">
              <a:rPr lang="ar-EG" smtClean="0"/>
              <a:t>‹#›</a:t>
            </a:fld>
            <a:endParaRPr lang="ar-EG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72121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1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r" defTabSz="914400" rtl="1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0.wma"/><Relationship Id="rId1" Type="http://schemas.microsoft.com/office/2007/relationships/media" Target="../media/media10.wma"/><Relationship Id="rId5" Type="http://schemas.openxmlformats.org/officeDocument/2006/relationships/image" Target="../media/image2.png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1.wma"/><Relationship Id="rId1" Type="http://schemas.microsoft.com/office/2007/relationships/media" Target="../media/media11.wma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2.wma"/><Relationship Id="rId1" Type="http://schemas.microsoft.com/office/2007/relationships/media" Target="../media/media12.wma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3.wma"/><Relationship Id="rId1" Type="http://schemas.microsoft.com/office/2007/relationships/media" Target="../media/media13.wma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wma"/><Relationship Id="rId1" Type="http://schemas.microsoft.com/office/2007/relationships/media" Target="../media/media2.wma"/><Relationship Id="rId5" Type="http://schemas.openxmlformats.org/officeDocument/2006/relationships/image" Target="../media/image2.pn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wma"/><Relationship Id="rId1" Type="http://schemas.microsoft.com/office/2007/relationships/media" Target="../media/media3.wma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wma"/><Relationship Id="rId1" Type="http://schemas.microsoft.com/office/2007/relationships/media" Target="../media/media4.wma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.wma"/><Relationship Id="rId1" Type="http://schemas.microsoft.com/office/2007/relationships/media" Target="../media/media5.wma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6.wma"/><Relationship Id="rId1" Type="http://schemas.microsoft.com/office/2007/relationships/media" Target="../media/media6.wma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7.wma"/><Relationship Id="rId1" Type="http://schemas.microsoft.com/office/2007/relationships/media" Target="../media/media7.wma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8.wma"/><Relationship Id="rId1" Type="http://schemas.microsoft.com/office/2007/relationships/media" Target="../media/media8.wma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9.wma"/><Relationship Id="rId1" Type="http://schemas.microsoft.com/office/2007/relationships/media" Target="../media/media9.wma"/><Relationship Id="rId6" Type="http://schemas.openxmlformats.org/officeDocument/2006/relationships/image" Target="../media/image2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u="sng" dirty="0"/>
              <a:t>Claw or digit amputation</a:t>
            </a:r>
            <a:r>
              <a:rPr lang="en-US" dirty="0"/>
              <a:t/>
            </a:r>
            <a:br>
              <a:rPr lang="en-US" dirty="0"/>
            </a:br>
            <a:endParaRPr lang="ar-EG" dirty="0"/>
          </a:p>
        </p:txBody>
      </p:sp>
      <p:pic>
        <p:nvPicPr>
          <p:cNvPr id="4" name="صوت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62740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3137"/>
    </mc:Choice>
    <mc:Fallback>
      <p:transition spd="slow" advTm="1313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2419815" y="981307"/>
            <a:ext cx="7281745" cy="6850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Once the digit has been removed the interdigital fat and necrotic tissue are removed and blood vessels are legated.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صورة 2" descr="F:\دراسه\عملي\New folder (2)\practical\sections\خامسه ترم تانى\digit ambutation\digit\digit 2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7397" y="2611468"/>
            <a:ext cx="3524250" cy="275018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صوت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59648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8401"/>
    </mc:Choice>
    <mc:Fallback>
      <p:transition spd="slow" advTm="1840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  <p:extLst>
    <p:ext uri="{3A86A75C-4F4B-4683-9AE1-C65F6400EC91}">
      <p14:laserTraceLst xmlns:p14="http://schemas.microsoft.com/office/powerpoint/2010/main">
        <p14:tracePtLst>
          <p14:tracePt t="889" x="9197975" y="2411413"/>
          <p14:tracePt t="924" x="9161463" y="2374900"/>
          <p14:tracePt t="934" x="9117013" y="2347913"/>
          <p14:tracePt t="946" x="8983663" y="2224088"/>
          <p14:tracePt t="971" x="8653463" y="1990725"/>
          <p14:tracePt t="996" x="8474075" y="1830388"/>
          <p14:tracePt t="1022" x="8188325" y="1608138"/>
          <p14:tracePt t="1047" x="8027988" y="1500188"/>
          <p14:tracePt t="1071" x="7831138" y="1419225"/>
          <p14:tracePt t="1096" x="7688263" y="1401763"/>
          <p14:tracePt t="1121" x="7616825" y="1401763"/>
          <p14:tracePt t="1146" x="7554913" y="1401763"/>
          <p14:tracePt t="1172" x="7537450" y="1401763"/>
          <p14:tracePt t="1196" x="7545388" y="1411288"/>
          <p14:tracePt t="1446" x="7554913" y="1411288"/>
          <p14:tracePt t="1466" x="7554913" y="1419225"/>
          <p14:tracePt t="1476" x="7581900" y="1438275"/>
          <p14:tracePt t="1496" x="7599363" y="1455738"/>
          <p14:tracePt t="1521" x="7661275" y="1490663"/>
          <p14:tracePt t="1547" x="7688263" y="1509713"/>
          <p14:tracePt t="1572" x="7769225" y="1554163"/>
          <p14:tracePt t="1597" x="7823200" y="1598613"/>
          <p14:tracePt t="1622" x="7894638" y="1670050"/>
          <p14:tracePt t="1648" x="7947025" y="1704975"/>
          <p14:tracePt t="1673" x="8018463" y="1751013"/>
          <p14:tracePt t="1699" x="8072438" y="1812925"/>
          <p14:tracePt t="1723" x="8099425" y="1839913"/>
          <p14:tracePt t="1748" x="8153400" y="1874838"/>
          <p14:tracePt t="1773" x="8170863" y="1901825"/>
          <p14:tracePt t="1798" x="8205788" y="1938338"/>
          <p14:tracePt t="1824" x="8232775" y="1965325"/>
          <p14:tracePt t="1849" x="8259763" y="2000250"/>
          <p14:tracePt t="1874" x="8277225" y="2017713"/>
          <p14:tracePt t="1899" x="8286750" y="2036763"/>
          <p14:tracePt t="1924" x="8304213" y="2054225"/>
          <p14:tracePt t="3891" x="8296275" y="2054225"/>
          <p14:tracePt t="4307" x="8251825" y="2054225"/>
          <p14:tracePt t="4317" x="8180388" y="2044700"/>
          <p14:tracePt t="4333" x="7920038" y="1990725"/>
          <p14:tracePt t="4358" x="7742238" y="1965325"/>
          <p14:tracePt t="4383" x="7446963" y="1901825"/>
          <p14:tracePt t="4409" x="7277100" y="1866900"/>
          <p14:tracePt t="4434" x="7037388" y="1839913"/>
          <p14:tracePt t="4460" x="6919913" y="1812925"/>
          <p14:tracePt t="4485" x="6894513" y="1795463"/>
          <p14:tracePt t="4510" x="6884988" y="1795463"/>
          <p14:tracePt t="4901" x="6884988" y="1785938"/>
          <p14:tracePt t="4921" x="6867525" y="1768475"/>
          <p14:tracePt t="4930" x="6867525" y="1758950"/>
          <p14:tracePt t="4941" x="6867525" y="1751013"/>
          <p14:tracePt t="4961" x="6867525" y="1741488"/>
          <p14:tracePt t="5000" x="6867525" y="1731963"/>
          <p14:tracePt t="5029" x="6875463" y="1724025"/>
          <p14:tracePt t="5039" x="6894513" y="1697038"/>
          <p14:tracePt t="5061" x="6911975" y="1670050"/>
          <p14:tracePt t="5086" x="6946900" y="1625600"/>
          <p14:tracePt t="5111" x="6973888" y="1598613"/>
          <p14:tracePt t="5136" x="7000875" y="1536700"/>
          <p14:tracePt t="5162" x="7037388" y="1482725"/>
          <p14:tracePt t="5186" x="7037388" y="1465263"/>
          <p14:tracePt t="5211" x="7037388" y="1455738"/>
          <p14:tracePt t="5296" x="7045325" y="1455738"/>
          <p14:tracePt t="5335" x="7062788" y="1438275"/>
          <p14:tracePt t="5345" x="7081838" y="1428750"/>
          <p14:tracePt t="5363" x="7126288" y="1374775"/>
          <p14:tracePt t="5388" x="7143750" y="1347788"/>
          <p14:tracePt t="5413" x="7153275" y="1322388"/>
          <p14:tracePt t="5438" x="7153275" y="1312863"/>
          <p14:tracePt t="5482" x="7153275" y="1303338"/>
        </p14:tracePtLst>
      </p14:laserTraceLst>
    </p:ext>
  </p:extLs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2442117" y="1616928"/>
            <a:ext cx="7415561" cy="14636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Skin flap can be sutured to cover the wound or trimming of the skin and allow drainage and granulation of the wound (heeling by second intension).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tourniquet is released slowly. 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l"/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	Application of local antibiotic at surgical site</a:t>
            </a:r>
            <a:endParaRPr lang="ar-EG" dirty="0"/>
          </a:p>
        </p:txBody>
      </p:sp>
      <p:pic>
        <p:nvPicPr>
          <p:cNvPr id="4" name="صوت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27154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2082"/>
    </mc:Choice>
    <mc:Fallback>
      <p:transition spd="slow" advTm="3208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  <p:extLst>
    <p:ext uri="{3A86A75C-4F4B-4683-9AE1-C65F6400EC91}">
      <p14:laserTraceLst xmlns:p14="http://schemas.microsoft.com/office/powerpoint/2010/main">
        <p14:tracePtLst>
          <p14:tracePt t="9" x="7116763" y="1303338"/>
          <p14:tracePt t="66" x="7027863" y="1285875"/>
          <p14:tracePt t="89" x="6946900" y="1268413"/>
          <p14:tracePt t="106" x="6858000" y="1241425"/>
          <p14:tracePt t="132" x="6680200" y="1231900"/>
          <p14:tracePt t="157" x="6554788" y="1231900"/>
          <p14:tracePt t="182" x="6357938" y="1258888"/>
          <p14:tracePt t="207" x="6099175" y="1276350"/>
          <p14:tracePt t="231" x="5894388" y="1276350"/>
          <p14:tracePt t="257" x="5589588" y="1241425"/>
          <p14:tracePt t="282" x="5276850" y="1223963"/>
          <p14:tracePt t="307" x="4446588" y="1204913"/>
          <p14:tracePt t="332" x="3759200" y="1204913"/>
          <p14:tracePt t="357" x="2955925" y="1214438"/>
          <p14:tracePt t="383" x="2679700" y="1204913"/>
          <p14:tracePt t="408" x="2608263" y="1187450"/>
          <p14:tracePt t="433" x="2598738" y="1187450"/>
          <p14:tracePt t="668" x="2562225" y="1179513"/>
          <p14:tracePt t="686" x="2500313" y="1160463"/>
          <p14:tracePt t="696" x="2374900" y="1125538"/>
          <p14:tracePt t="708" x="1982788" y="1009650"/>
          <p14:tracePt t="733" x="1231900" y="812800"/>
          <p14:tracePt t="758" x="830263" y="687388"/>
          <p14:tracePt t="783" x="536575" y="554038"/>
          <p14:tracePt t="808" x="455613" y="517525"/>
          <p14:tracePt t="833" x="446088" y="509588"/>
          <p14:tracePt t="1012" x="438150" y="500063"/>
          <p14:tracePt t="1031" x="438150" y="490538"/>
          <p14:tracePt t="1160" x="428625" y="490538"/>
          <p14:tracePt t="1179" x="428625" y="482600"/>
          <p14:tracePt t="1189" x="428625" y="465138"/>
          <p14:tracePt t="1210" x="419100" y="428625"/>
          <p14:tracePt t="1236" x="411163" y="357188"/>
          <p14:tracePt t="8312" x="5919788" y="3813175"/>
          <p14:tracePt t="8548" x="5919788" y="3795713"/>
          <p14:tracePt t="8567" x="5929313" y="3786188"/>
          <p14:tracePt t="8577" x="5946775" y="3768725"/>
          <p14:tracePt t="8587" x="5965825" y="3759200"/>
          <p14:tracePt t="8602" x="6027738" y="3687763"/>
          <p14:tracePt t="8629" x="6089650" y="3589338"/>
          <p14:tracePt t="8652" x="6180138" y="3411538"/>
          <p14:tracePt t="8677" x="6224588" y="3330575"/>
          <p14:tracePt t="8703" x="6259513" y="3259138"/>
          <p14:tracePt t="8728" x="6276975" y="3232150"/>
          <p14:tracePt t="8753" x="6286500" y="3214688"/>
          <p14:tracePt t="8778" x="6296025" y="3214688"/>
          <p14:tracePt t="8824" x="6296025" y="3205163"/>
          <p14:tracePt t="8833" x="6313488" y="3197225"/>
          <p14:tracePt t="9814" x="6313488" y="3187700"/>
          <p14:tracePt t="10254" x="6323013" y="3179763"/>
          <p14:tracePt t="10264" x="6375400" y="3116263"/>
          <p14:tracePt t="10274" x="6456363" y="3054350"/>
          <p14:tracePt t="10283" x="6562725" y="2911475"/>
          <p14:tracePt t="10309" x="6697663" y="2697163"/>
          <p14:tracePt t="10334" x="6769100" y="2562225"/>
          <p14:tracePt t="10359" x="6867525" y="2446338"/>
          <p14:tracePt t="10384" x="6911975" y="2374900"/>
          <p14:tracePt t="10409" x="6956425" y="2322513"/>
          <p14:tracePt t="10434" x="6973888" y="2303463"/>
          <p14:tracePt t="10459" x="6973888" y="2295525"/>
          <p14:tracePt t="10511" x="6991350" y="2286000"/>
          <p14:tracePt t="10521" x="7010400" y="2276475"/>
          <p14:tracePt t="10541" x="7010400" y="2259013"/>
          <p14:tracePt t="10559" x="7027863" y="2224088"/>
          <p14:tracePt t="10585" x="7054850" y="2187575"/>
          <p14:tracePt t="10610" x="7089775" y="2108200"/>
          <p14:tracePt t="10635" x="7161213" y="1982788"/>
          <p14:tracePt t="10661" x="7197725" y="1928813"/>
          <p14:tracePt t="10685" x="7224713" y="1884363"/>
          <p14:tracePt t="10710" x="7224713" y="1874838"/>
          <p14:tracePt t="10735" x="7224713" y="1866900"/>
          <p14:tracePt t="10760" x="7224713" y="1857375"/>
          <p14:tracePt t="10790" x="7224713" y="1847850"/>
          <p14:tracePt t="10837" x="7224713" y="1839913"/>
          <p14:tracePt t="10876" x="7232650" y="1839913"/>
          <p14:tracePt t="10896" x="7242175" y="1839913"/>
          <p14:tracePt t="10926" x="7259638" y="1839913"/>
          <p14:tracePt t="10965" x="7277100" y="1839913"/>
          <p14:tracePt t="10985" x="7286625" y="1839913"/>
          <p14:tracePt t="11004" x="7296150" y="1839913"/>
          <p14:tracePt t="11014" x="7313613" y="1839913"/>
          <p14:tracePt t="11036" x="7331075" y="1839913"/>
          <p14:tracePt t="11061" x="7375525" y="1839913"/>
          <p14:tracePt t="11086" x="7394575" y="1847850"/>
          <p14:tracePt t="11112" x="7429500" y="1866900"/>
          <p14:tracePt t="11137" x="7491413" y="1938338"/>
          <p14:tracePt t="11162" x="7572375" y="2205038"/>
          <p14:tracePt t="11187" x="7589838" y="2205038"/>
          <p14:tracePt t="11587" x="7643813" y="2187575"/>
          <p14:tracePt t="11597" x="7697788" y="2179638"/>
          <p14:tracePt t="11613" x="7759700" y="2152650"/>
          <p14:tracePt t="11639" x="7777163" y="2143125"/>
          <p14:tracePt t="11664" x="7777163" y="2133600"/>
          <p14:tracePt t="11689" x="7796213" y="2125663"/>
          <p14:tracePt t="11714" x="7920038" y="2089150"/>
          <p14:tracePt t="11739" x="8062913" y="2027238"/>
          <p14:tracePt t="11764" x="8161338" y="1973263"/>
          <p14:tracePt t="11789" x="8331200" y="1884363"/>
          <p14:tracePt t="11814" x="8420100" y="1830388"/>
          <p14:tracePt t="11839" x="8491538" y="1785938"/>
          <p14:tracePt t="11865" x="8537575" y="1776413"/>
          <p14:tracePt t="11890" x="8562975" y="1758950"/>
          <p14:tracePt t="11915" x="8582025" y="1751013"/>
          <p14:tracePt t="11940" x="8626475" y="1731963"/>
          <p14:tracePt t="11965" x="8653463" y="1724025"/>
          <p14:tracePt t="11990" x="8680450" y="1724025"/>
          <p14:tracePt t="12015" x="8688388" y="1724025"/>
          <p14:tracePt t="12051" x="8697913" y="1724025"/>
          <p14:tracePt t="12090" x="8697913" y="1751013"/>
          <p14:tracePt t="12218" x="8697913" y="1795463"/>
          <p14:tracePt t="12229" x="8688388" y="1884363"/>
          <p14:tracePt t="12241" x="8616950" y="2071688"/>
          <p14:tracePt t="12266" x="8518525" y="2295525"/>
          <p14:tracePt t="12291" x="8474075" y="2401888"/>
          <p14:tracePt t="12316" x="8439150" y="2500313"/>
          <p14:tracePt t="12341" x="8420100" y="2554288"/>
          <p14:tracePt t="12367" x="8412163" y="2581275"/>
          <p14:tracePt t="12391" x="8402638" y="2616200"/>
          <p14:tracePt t="12417" x="8385175" y="2652713"/>
          <p14:tracePt t="12442" x="8375650" y="2679700"/>
          <p14:tracePt t="12467" x="8367713" y="2687638"/>
          <p14:tracePt t="12492" x="8348663" y="2705100"/>
          <p14:tracePt t="12517" x="8348663" y="2714625"/>
          <p14:tracePt t="12541" x="8340725" y="2732088"/>
          <p14:tracePt t="12751" x="8296275" y="2759075"/>
          <p14:tracePt t="12761" x="8242300" y="2813050"/>
          <p14:tracePt t="12771" x="8143875" y="2928938"/>
          <p14:tracePt t="12793" x="8081963" y="3062288"/>
          <p14:tracePt t="12818" x="7991475" y="3214688"/>
          <p14:tracePt t="12843" x="7956550" y="3276600"/>
          <p14:tracePt t="12868" x="7939088" y="3322638"/>
          <p14:tracePt t="12893" x="7912100" y="3340100"/>
        </p14:tracePtLst>
      </p14:laserTraceLst>
    </p:ext>
  </p:extLs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3048000" y="1037064"/>
            <a:ext cx="7266878" cy="22944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en-US" sz="2000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Postoperative management/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Application of bandage to prevent contamination and reduce haemorrhage, change bandage every 48 hours and keep it until wound healing completely.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Keep the animal in clean dry area until complete healing of the wound.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l"/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Systemic antibiotic and anti-inflammatory.</a:t>
            </a:r>
            <a:endParaRPr lang="ar-EG" dirty="0"/>
          </a:p>
        </p:txBody>
      </p:sp>
      <p:pic>
        <p:nvPicPr>
          <p:cNvPr id="4" name="صوت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12421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8116"/>
    </mc:Choice>
    <mc:Fallback>
      <p:transition spd="slow" advTm="3811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3048000" y="1349298"/>
            <a:ext cx="6988098" cy="19651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Digit amputation is contraindicated in the following cases: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1/affection involvement of both digits of the same foot.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2/sepsis of the fetlock joint.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l"/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3/heavy bull or cow.</a:t>
            </a:r>
            <a:endParaRPr lang="ar-EG" dirty="0"/>
          </a:p>
        </p:txBody>
      </p:sp>
      <p:pic>
        <p:nvPicPr>
          <p:cNvPr id="4" name="صوت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40681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8833"/>
    </mc:Choice>
    <mc:Fallback>
      <p:transition spd="slow" advTm="4883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  <p:extLst>
    <p:ext uri="{3A86A75C-4F4B-4683-9AE1-C65F6400EC91}">
      <p14:laserTraceLst xmlns:p14="http://schemas.microsoft.com/office/powerpoint/2010/main">
        <p14:tracePtLst>
          <p14:tracePt t="45222" x="7902575" y="3340100"/>
          <p14:tracePt t="45547" x="7885113" y="3348038"/>
          <p14:tracePt t="45556" x="7875588" y="3348038"/>
          <p14:tracePt t="45569" x="7848600" y="3367088"/>
          <p14:tracePt t="45595" x="7724775" y="3402013"/>
          <p14:tracePt t="45620" x="7527925" y="3429000"/>
          <p14:tracePt t="45645" x="6769100" y="3394075"/>
          <p14:tracePt t="45670" x="5857875" y="3160713"/>
          <p14:tracePt t="45670" x="5313363" y="2973388"/>
          <p14:tracePt t="45696" x="4108450" y="2419350"/>
          <p14:tracePt t="45721" x="2955925" y="1776413"/>
          <p14:tracePt t="45746" x="2598738" y="1500188"/>
          <p14:tracePt t="45771" x="2490788" y="1384300"/>
          <p14:tracePt t="45796" x="2438400" y="1374775"/>
          <p14:tracePt t="46119" x="2303463" y="1357313"/>
          <p14:tracePt t="46130" x="2125663" y="1303338"/>
          <p14:tracePt t="46147" x="1108075" y="874713"/>
          <p14:tracePt t="46172" x="295275" y="517525"/>
          <p14:tracePt t="46197" x="0" y="241300"/>
          <p14:tracePt t="48225" x="160338" y="142875"/>
        </p14:tracePtLst>
      </p14:laserTraceLst>
    </p:ext>
  </p:extLs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45280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81038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091629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304350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793741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438054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984917" y="1787316"/>
            <a:ext cx="1020708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NB/ the bovine foot is composed of four digits, two are functional digits and two are nonfunctional digits (dew claws).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25" name="صورة 1" descr="dew claw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7451" y="2520151"/>
            <a:ext cx="3019425" cy="3700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984917" y="417520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EG"/>
          </a:p>
        </p:txBody>
      </p:sp>
      <p:pic>
        <p:nvPicPr>
          <p:cNvPr id="3" name="صوت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7343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6445"/>
    </mc:Choice>
    <mc:Fallback>
      <p:transition spd="slow" advTm="3644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  <p:extLst>
    <p:ext uri="{3A86A75C-4F4B-4683-9AE1-C65F6400EC91}">
      <p14:laserTraceLst xmlns:p14="http://schemas.microsoft.com/office/powerpoint/2010/main">
        <p14:tracePtLst>
          <p14:tracePt t="22018" x="11582400" y="5062538"/>
          <p14:tracePt t="25147" x="11572875" y="5054600"/>
          <p14:tracePt t="25391" x="11563350" y="5054600"/>
          <p14:tracePt t="25402" x="11555413" y="5054600"/>
          <p14:tracePt t="25412" x="11528425" y="5054600"/>
          <p14:tracePt t="25432" x="11439525" y="5054600"/>
          <p14:tracePt t="25456" x="11225213" y="5054600"/>
          <p14:tracePt t="25481" x="10929938" y="5027613"/>
          <p14:tracePt t="25506" x="9867900" y="4867275"/>
          <p14:tracePt t="25531" x="9099550" y="4741863"/>
          <p14:tracePt t="25556" x="8143875" y="4697413"/>
          <p14:tracePt t="25582" x="7804150" y="4697413"/>
          <p14:tracePt t="25607" x="7608888" y="4714875"/>
          <p14:tracePt t="25633" x="7608888" y="4724400"/>
          <p14:tracePt t="25836" x="7599363" y="4732338"/>
          <p14:tracePt t="25846" x="7572375" y="4741863"/>
          <p14:tracePt t="25858" x="7500938" y="4768850"/>
          <p14:tracePt t="25883" x="7259638" y="4776788"/>
          <p14:tracePt t="25908" x="7134225" y="4776788"/>
          <p14:tracePt t="25933" x="6919913" y="4705350"/>
          <p14:tracePt t="25958" x="6759575" y="4616450"/>
          <p14:tracePt t="25983" x="6608763" y="4518025"/>
          <p14:tracePt t="26008" x="6572250" y="4473575"/>
          <p14:tracePt t="26033" x="6554788" y="4473575"/>
          <p14:tracePt t="26182" x="6545263" y="4456113"/>
          <p14:tracePt t="26192" x="6527800" y="4438650"/>
          <p14:tracePt t="26209" x="6483350" y="4394200"/>
          <p14:tracePt t="26234" x="6446838" y="4367213"/>
          <p14:tracePt t="26259" x="6411913" y="4313238"/>
          <p14:tracePt t="26284" x="6402388" y="4268788"/>
          <p14:tracePt t="26284" x="6394450" y="4251325"/>
          <p14:tracePt t="26310" x="6394450" y="4224338"/>
          <p14:tracePt t="26335" x="6402388" y="4224338"/>
          <p14:tracePt t="26428" x="6411913" y="4232275"/>
          <p14:tracePt t="26439" x="6446838" y="4276725"/>
          <p14:tracePt t="26460" x="6473825" y="4348163"/>
          <p14:tracePt t="26485" x="6510338" y="4483100"/>
          <p14:tracePt t="26510" x="6545263" y="4581525"/>
          <p14:tracePt t="26535" x="6572250" y="4679950"/>
          <p14:tracePt t="26560" x="6616700" y="4759325"/>
          <p14:tracePt t="26585" x="6715125" y="4946650"/>
          <p14:tracePt t="26610" x="6777038" y="5116513"/>
          <p14:tracePt t="26635" x="6813550" y="5232400"/>
          <p14:tracePt t="26660" x="6840538" y="5411788"/>
          <p14:tracePt t="26685" x="6840538" y="5483225"/>
          <p14:tracePt t="26710" x="6840538" y="5581650"/>
          <p14:tracePt t="26735" x="6840538" y="5626100"/>
          <p14:tracePt t="26760" x="6840538" y="5661025"/>
          <p14:tracePt t="26786" x="6840538" y="5688013"/>
          <p14:tracePt t="26812" x="6840538" y="5724525"/>
          <p14:tracePt t="26837" x="6840538" y="5741988"/>
          <p14:tracePt t="26862" x="6840538" y="5751513"/>
          <p14:tracePt t="26888" x="6840538" y="5724525"/>
          <p14:tracePt t="27051" x="6823075" y="5661025"/>
          <p14:tracePt t="27060" x="6786563" y="5518150"/>
          <p14:tracePt t="27087" x="6742113" y="5295900"/>
          <p14:tracePt t="27113" x="6697663" y="5153025"/>
          <p14:tracePt t="27137" x="6634163" y="4919663"/>
          <p14:tracePt t="27163" x="6589713" y="4732338"/>
          <p14:tracePt t="27188" x="6527800" y="4483100"/>
          <p14:tracePt t="27213" x="6483350" y="4313238"/>
          <p14:tracePt t="27238" x="6473825" y="4268788"/>
          <p14:tracePt t="27263" x="6473825" y="4251325"/>
          <p14:tracePt t="27288" x="6483350" y="4251325"/>
          <p14:tracePt t="27415" x="6483350" y="4259263"/>
          <p14:tracePt t="27426" x="6510338" y="4286250"/>
          <p14:tracePt t="27439" x="6581775" y="4367213"/>
          <p14:tracePt t="27464" x="6680200" y="4491038"/>
          <p14:tracePt t="27489" x="6786563" y="4660900"/>
          <p14:tracePt t="27514" x="6848475" y="4768850"/>
          <p14:tracePt t="27539" x="6894513" y="4884738"/>
          <p14:tracePt t="27564" x="6919913" y="4919663"/>
          <p14:tracePt t="27589" x="6929438" y="4956175"/>
          <p14:tracePt t="27614" x="6929438" y="4973638"/>
          <p14:tracePt t="27640" x="6929438" y="4991100"/>
          <p14:tracePt t="27665" x="6929438" y="5000625"/>
          <p14:tracePt t="27689" x="6938963" y="5018088"/>
          <p14:tracePt t="27715" x="6946900" y="5062538"/>
          <p14:tracePt t="27740" x="6946900" y="5089525"/>
          <p14:tracePt t="27764" x="6946900" y="5108575"/>
          <p14:tracePt t="27789" x="6946900" y="5116513"/>
          <p14:tracePt t="27814" x="6946900" y="5126038"/>
          <p14:tracePt t="27859" x="6965950" y="5126038"/>
          <p14:tracePt t="28106" x="6991350" y="5126038"/>
          <p14:tracePt t="28116" x="7072313" y="5160963"/>
          <p14:tracePt t="28141" x="7286625" y="5214938"/>
          <p14:tracePt t="28166" x="7412038" y="5241925"/>
          <p14:tracePt t="28191" x="7562850" y="5251450"/>
          <p14:tracePt t="28216" x="7608888" y="5251450"/>
          <p14:tracePt t="28242" x="7626350" y="5251450"/>
          <p14:tracePt t="28267" x="7634288" y="5251450"/>
          <p14:tracePt t="28292" x="7626350" y="5205413"/>
          <p14:tracePt t="28317" x="7599363" y="5126038"/>
          <p14:tracePt t="28342" x="7527925" y="4991100"/>
          <p14:tracePt t="28367" x="7466013" y="4875213"/>
          <p14:tracePt t="28393" x="7429500" y="4822825"/>
          <p14:tracePt t="28419" x="7412038" y="4768850"/>
          <p14:tracePt t="28443" x="7402513" y="4724400"/>
          <p14:tracePt t="28468" x="7385050" y="4670425"/>
          <p14:tracePt t="28493" x="7375525" y="4643438"/>
          <p14:tracePt t="28518" x="7340600" y="4572000"/>
          <p14:tracePt t="28543" x="7304088" y="4483100"/>
          <p14:tracePt t="28568" x="7259638" y="4394200"/>
          <p14:tracePt t="28593" x="7232650" y="4357688"/>
          <p14:tracePt t="28618" x="7215188" y="4330700"/>
          <p14:tracePt t="28643" x="7215188" y="4322763"/>
          <p14:tracePt t="28895" x="7215188" y="4313238"/>
          <p14:tracePt t="28917" x="7205663" y="4303713"/>
          <p14:tracePt t="28928" x="7205663" y="4241800"/>
          <p14:tracePt t="28945" x="7188200" y="4179888"/>
          <p14:tracePt t="28969" x="7170738" y="4062413"/>
          <p14:tracePt t="28994" x="7161213" y="3983038"/>
          <p14:tracePt t="29019" x="7143750" y="3919538"/>
          <p14:tracePt t="29044" x="7143750" y="3902075"/>
          <p14:tracePt t="29069" x="7153275" y="3919538"/>
          <p14:tracePt t="29202" x="7180263" y="3938588"/>
          <p14:tracePt t="29212" x="7188200" y="3965575"/>
          <p14:tracePt t="29221" x="7215188" y="4017963"/>
          <p14:tracePt t="29245" x="7286625" y="4133850"/>
          <p14:tracePt t="29271" x="7340600" y="4241800"/>
          <p14:tracePt t="29296" x="7412038" y="4402138"/>
          <p14:tracePt t="29321" x="7439025" y="4473575"/>
          <p14:tracePt t="29346" x="7483475" y="4554538"/>
          <p14:tracePt t="29371" x="7510463" y="4598988"/>
          <p14:tracePt t="29396" x="7518400" y="4652963"/>
          <p14:tracePt t="29422" x="7527925" y="4670425"/>
          <p14:tracePt t="29446" x="7545388" y="4714875"/>
          <p14:tracePt t="29471" x="7562850" y="4759325"/>
          <p14:tracePt t="29496" x="7599363" y="4848225"/>
          <p14:tracePt t="29522" x="7616825" y="4902200"/>
          <p14:tracePt t="29547" x="7626350" y="4938713"/>
          <p14:tracePt t="29572" x="7643813" y="4973638"/>
          <p14:tracePt t="29597" x="7653338" y="4991100"/>
          <p14:tracePt t="29622" x="7661275" y="5018088"/>
          <p14:tracePt t="29647" x="7670800" y="5037138"/>
          <p14:tracePt t="29672" x="7670800" y="5054600"/>
          <p14:tracePt t="29697" x="7670800" y="5062538"/>
          <p14:tracePt t="29724" x="7670800" y="5054600"/>
          <p14:tracePt t="29902" x="7653338" y="5018088"/>
          <p14:tracePt t="29913" x="7634288" y="4965700"/>
          <p14:tracePt t="29923" x="7581900" y="4875213"/>
          <p14:tracePt t="29948" x="7510463" y="4759325"/>
          <p14:tracePt t="29973" x="7446963" y="4643438"/>
          <p14:tracePt t="29998" x="7358063" y="4491038"/>
          <p14:tracePt t="30024" x="7331075" y="4429125"/>
          <p14:tracePt t="30049" x="7286625" y="4340225"/>
          <p14:tracePt t="30074" x="7251700" y="4295775"/>
          <p14:tracePt t="30099" x="7215188" y="4179888"/>
          <p14:tracePt t="30124" x="7180263" y="4108450"/>
          <p14:tracePt t="30150" x="7170738" y="4071938"/>
          <p14:tracePt t="30174" x="7153275" y="4044950"/>
          <p14:tracePt t="30199" x="7153275" y="4027488"/>
          <p14:tracePt t="30223" x="7134225" y="4010025"/>
          <p14:tracePt t="30248" x="7134225" y="4000500"/>
          <p14:tracePt t="30274" x="7134225" y="3990975"/>
          <p14:tracePt t="30299" x="7134225" y="4000500"/>
          <p14:tracePt t="30406" x="7153275" y="4010025"/>
          <p14:tracePt t="30416" x="7170738" y="4037013"/>
          <p14:tracePt t="30426" x="7205663" y="4098925"/>
          <p14:tracePt t="30450" x="7251700" y="4187825"/>
          <p14:tracePt t="30475" x="7304088" y="4268788"/>
          <p14:tracePt t="30500" x="7340600" y="4340225"/>
          <p14:tracePt t="30526" x="7375525" y="4419600"/>
          <p14:tracePt t="30550" x="7402513" y="4483100"/>
          <p14:tracePt t="30575" x="7419975" y="4518025"/>
          <p14:tracePt t="30601" x="7439025" y="4554538"/>
          <p14:tracePt t="30626" x="7446963" y="4572000"/>
          <p14:tracePt t="30651" x="7456488" y="4608513"/>
          <p14:tracePt t="30676" x="7473950" y="4643438"/>
          <p14:tracePt t="30701" x="7483475" y="4687888"/>
          <p14:tracePt t="30726" x="7491413" y="4705350"/>
          <p14:tracePt t="30751" x="7500938" y="4724400"/>
          <p14:tracePt t="30776" x="7500938" y="4732338"/>
          <p14:tracePt t="30801" x="7500938" y="4741863"/>
          <p14:tracePt t="30826" x="7500938" y="4751388"/>
          <p14:tracePt t="30860" x="7500938" y="4759325"/>
          <p14:tracePt t="30908" x="7483475" y="4759325"/>
          <p14:tracePt t="31234" x="7473950" y="4759325"/>
          <p14:tracePt t="31245" x="7446963" y="4759325"/>
          <p14:tracePt t="31255" x="7367588" y="4714875"/>
          <p14:tracePt t="31279" x="7215188" y="4589463"/>
          <p14:tracePt t="31304" x="7134225" y="4500563"/>
          <p14:tracePt t="31329" x="7081838" y="4394200"/>
          <p14:tracePt t="31354" x="7054850" y="4348163"/>
          <p14:tracePt t="31379" x="7045325" y="4295775"/>
          <p14:tracePt t="31403" x="7045325" y="4259263"/>
          <p14:tracePt t="31428" x="7037388" y="4214813"/>
          <p14:tracePt t="31453" x="7037388" y="4179888"/>
          <p14:tracePt t="31478" x="7027863" y="4116388"/>
          <p14:tracePt t="31503" x="7027863" y="4098925"/>
          <p14:tracePt t="31528" x="7027863" y="4089400"/>
          <p14:tracePt t="31553" x="7045325" y="4108450"/>
          <p14:tracePt t="31619" x="7072313" y="4125913"/>
          <p14:tracePt t="31630" x="7134225" y="4205288"/>
          <p14:tracePt t="31655" x="7232650" y="4330700"/>
          <p14:tracePt t="31680" x="7296150" y="4429125"/>
          <p14:tracePt t="31705" x="7375525" y="4572000"/>
          <p14:tracePt t="31730" x="7419975" y="4643438"/>
          <p14:tracePt t="31755" x="7446963" y="4714875"/>
          <p14:tracePt t="31780" x="7456488" y="4741863"/>
          <p14:tracePt t="31805" x="7466013" y="4751388"/>
          <p14:tracePt t="31830" x="7466013" y="4759325"/>
          <p14:tracePt t="31855" x="7473950" y="4768850"/>
          <p14:tracePt t="31886" x="7473950" y="4776788"/>
          <p14:tracePt t="31905" x="7473950" y="4786313"/>
          <p14:tracePt t="31936" x="7473950" y="4795838"/>
          <p14:tracePt t="31965" x="7473950" y="4759325"/>
          <p14:tracePt t="32281" x="7429500" y="4670425"/>
          <p14:tracePt t="32291" x="7358063" y="4527550"/>
          <p14:tracePt t="32307" x="7027863" y="3795713"/>
          <p14:tracePt t="32332" x="6894513" y="3473450"/>
          <p14:tracePt t="32357" x="6786563" y="3214688"/>
          <p14:tracePt t="32382" x="6732588" y="3116263"/>
          <p14:tracePt t="32407" x="6680200" y="3036888"/>
          <p14:tracePt t="32433" x="6661150" y="3000375"/>
          <p14:tracePt t="32458" x="6643688" y="2973388"/>
          <p14:tracePt t="32483" x="6643688" y="2965450"/>
          <p14:tracePt t="32508" x="6643688" y="2955925"/>
          <p14:tracePt t="32666" x="6653213" y="2965450"/>
          <p14:tracePt t="32814" x="6680200" y="3000375"/>
          <p14:tracePt t="32824" x="6724650" y="3044825"/>
          <p14:tracePt t="32834" x="6804025" y="3152775"/>
          <p14:tracePt t="32859" x="6884988" y="3268663"/>
          <p14:tracePt t="32884" x="6902450" y="3313113"/>
          <p14:tracePt t="32909" x="6911975" y="3330575"/>
          <p14:tracePt t="32935" x="6911975" y="3340100"/>
          <p14:tracePt t="33475" x="6894513" y="3348038"/>
          <p14:tracePt t="33485" x="6875463" y="3375025"/>
          <p14:tracePt t="33495" x="6840538" y="3384550"/>
          <p14:tracePt t="33512" x="6769100" y="3438525"/>
          <p14:tracePt t="33536" x="6705600" y="3482975"/>
          <p14:tracePt t="33562" x="6581775" y="3536950"/>
          <p14:tracePt t="33587" x="6527800" y="3562350"/>
          <p14:tracePt t="33612" x="6411913" y="3581400"/>
          <p14:tracePt t="33637" x="6269038" y="3581400"/>
          <p14:tracePt t="33662" x="6180138" y="3562350"/>
          <p14:tracePt t="33687" x="6081713" y="3544888"/>
          <p14:tracePt t="33712" x="6010275" y="3527425"/>
          <p14:tracePt t="33738" x="5973763" y="3500438"/>
          <p14:tracePt t="33764" x="5965825" y="3500438"/>
          <p14:tracePt t="34028" x="5956300" y="3500438"/>
          <p14:tracePt t="34047" x="5946775" y="3500438"/>
          <p14:tracePt t="34058" x="5938838" y="3500438"/>
          <p14:tracePt t="34067" x="5902325" y="3500438"/>
          <p14:tracePt t="34088" x="5857875" y="3490913"/>
          <p14:tracePt t="34113" x="5795963" y="3465513"/>
          <p14:tracePt t="34139" x="5768975" y="3429000"/>
          <p14:tracePt t="34164" x="5732463" y="3402013"/>
          <p14:tracePt t="34189" x="5705475" y="3367088"/>
          <p14:tracePt t="34215" x="5705475" y="3348038"/>
          <p14:tracePt t="34240" x="5705475" y="3322638"/>
          <p14:tracePt t="34265" x="5697538" y="3322638"/>
          <p14:tracePt t="34481" x="5697538" y="3313113"/>
          <p14:tracePt t="34501" x="5688013" y="3303588"/>
          <p14:tracePt t="34515" x="5688013" y="3251200"/>
          <p14:tracePt t="34541" x="5688013" y="3205163"/>
          <p14:tracePt t="34566" x="5688013" y="3160713"/>
          <p14:tracePt t="34591" x="5688013" y="3143250"/>
          <p14:tracePt t="34616" x="5688013" y="3125788"/>
          <p14:tracePt t="34641" x="5688013" y="3108325"/>
          <p14:tracePt t="34666" x="5688013" y="3089275"/>
          <p14:tracePt t="34692" x="5688013" y="3081338"/>
          <p14:tracePt t="34716" x="5688013" y="3071813"/>
          <p14:tracePt t="34758" x="5688013" y="3054350"/>
          <p14:tracePt t="34777" x="5688013" y="3044825"/>
          <p14:tracePt t="34792" x="5688013" y="3027363"/>
          <p14:tracePt t="34817" x="5688013" y="3017838"/>
          <p14:tracePt t="34842" x="5688013" y="3009900"/>
          <p14:tracePt t="34867" x="5697538" y="3017838"/>
          <p14:tracePt t="34975" x="5697538" y="3027363"/>
          <p14:tracePt t="34995" x="5705475" y="3036888"/>
          <p14:tracePt t="35006" x="5705475" y="3044825"/>
          <p14:tracePt t="35017" x="5715000" y="3071813"/>
          <p14:tracePt t="35042" x="5724525" y="3116263"/>
          <p14:tracePt t="35067" x="5724525" y="3133725"/>
          <p14:tracePt t="35092" x="5724525" y="3187700"/>
          <p14:tracePt t="35117" x="5724525" y="3205163"/>
          <p14:tracePt t="35142" x="5724525" y="3251200"/>
          <p14:tracePt t="35167" x="5724525" y="3286125"/>
          <p14:tracePt t="35192" x="5724525" y="3303588"/>
          <p14:tracePt t="35217" x="5724525" y="3348038"/>
          <p14:tracePt t="35243" x="5715000" y="3394075"/>
          <p14:tracePt t="35268" x="5680075" y="3446463"/>
          <p14:tracePt t="35294" x="5661025" y="3482975"/>
          <p14:tracePt t="35319" x="5634038" y="3527425"/>
          <p14:tracePt t="35343" x="5616575" y="3544888"/>
          <p14:tracePt t="35368" x="5599113" y="3571875"/>
          <p14:tracePt t="35393" x="5589588" y="3581400"/>
          <p14:tracePt t="35419" x="5581650" y="3581400"/>
          <p14:tracePt t="35444" x="5572125" y="3581400"/>
          <p14:tracePt t="35607" x="5562600" y="3581400"/>
          <p14:tracePt t="35626" x="5554663" y="3581400"/>
          <p14:tracePt t="35646" x="5545138" y="3581400"/>
          <p14:tracePt t="35666" x="5537200" y="3554413"/>
          <p14:tracePt t="35686" x="5518150" y="3536950"/>
          <p14:tracePt t="35696" x="5510213" y="3482975"/>
          <p14:tracePt t="35720" x="5491163" y="3367088"/>
          <p14:tracePt t="35745" x="5491163" y="3286125"/>
          <p14:tracePt t="35770" x="5491163" y="3187700"/>
          <p14:tracePt t="35795" x="5491163" y="3125788"/>
          <p14:tracePt t="35820" x="5491163" y="3017838"/>
          <p14:tracePt t="35845" x="5537200" y="2928938"/>
          <p14:tracePt t="35870" x="5572125" y="2813050"/>
          <p14:tracePt t="35896" x="5581650" y="2768600"/>
          <p14:tracePt t="35921" x="5581650" y="2732088"/>
          <p14:tracePt t="35946" x="5581650" y="2724150"/>
          <p14:tracePt t="35971" x="5589588" y="2732088"/>
          <p14:tracePt t="36061" x="5589588" y="2759075"/>
          <p14:tracePt t="36071" x="5589588" y="2822575"/>
          <p14:tracePt t="36096" x="5589588" y="2928938"/>
          <p14:tracePt t="36121" x="5589588" y="2990850"/>
          <p14:tracePt t="36146" x="5581650" y="3071813"/>
          <p14:tracePt t="36172" x="5562600" y="3152775"/>
          <p14:tracePt t="36197" x="5545138" y="3286125"/>
          <p14:tracePt t="36222" x="5537200" y="3340100"/>
          <p14:tracePt t="36247" x="5518150" y="3394075"/>
          <p14:tracePt t="36271" x="5518150" y="3411538"/>
          <p14:tracePt t="36296" x="5491163" y="3465513"/>
          <p14:tracePt t="36321" x="5491163" y="3500438"/>
          <p14:tracePt t="36347" x="5491163" y="3517900"/>
          <p14:tracePt t="36372" x="5483225" y="3536950"/>
          <p14:tracePt t="36397" x="5483225" y="3544888"/>
        </p14:tracePtLst>
      </p14:laserTraceLst>
    </p:ext>
  </p:extLs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338665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87844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2888166" y="2747850"/>
            <a:ext cx="8474927" cy="11169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en-US" sz="2000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Definition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/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surgical excision of the affected digit or claw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It is performed in all animals to increase survival rate of the animals except in horse (no hoof no horse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).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صوت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61340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371"/>
    </mc:Choice>
    <mc:Fallback>
      <p:transition spd="slow" advTm="3037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  <p:extLst>
    <p:ext uri="{3A86A75C-4F4B-4683-9AE1-C65F6400EC91}">
      <p14:laserTraceLst xmlns:p14="http://schemas.microsoft.com/office/powerpoint/2010/main">
        <p14:tracePtLst>
          <p14:tracePt t="18116" x="5510213" y="3536950"/>
          <p14:tracePt t="18225" x="5545138" y="3517900"/>
          <p14:tracePt t="18235" x="5608638" y="3500438"/>
          <p14:tracePt t="18245" x="5759450" y="3482975"/>
          <p14:tracePt t="18270" x="5902325" y="3482975"/>
          <p14:tracePt t="18295" x="5956300" y="3482975"/>
          <p14:tracePt t="18320" x="6054725" y="3482975"/>
          <p14:tracePt t="18345" x="6126163" y="3482975"/>
          <p14:tracePt t="18370" x="6251575" y="3500438"/>
          <p14:tracePt t="18395" x="6303963" y="3509963"/>
          <p14:tracePt t="18419" x="6394450" y="3527425"/>
          <p14:tracePt t="18444" x="6456363" y="3536950"/>
          <p14:tracePt t="18469" x="6572250" y="3544888"/>
          <p14:tracePt t="18494" x="6634163" y="3554413"/>
          <p14:tracePt t="18494" x="6643688" y="3562350"/>
          <p14:tracePt t="18522" x="6680200" y="3581400"/>
          <p14:tracePt t="18544" x="6715125" y="3581400"/>
          <p14:tracePt t="18925" x="6777038" y="3581400"/>
          <p14:tracePt t="18935" x="6848475" y="3581400"/>
          <p14:tracePt t="18946" x="6973888" y="3581400"/>
          <p14:tracePt t="18971" x="7045325" y="3589338"/>
          <p14:tracePt t="18996" x="7072313" y="3589338"/>
          <p14:tracePt t="19023" x="7089775" y="3598863"/>
          <p14:tracePt t="19047" x="7099300" y="3608388"/>
          <p14:tracePt t="19071" x="7108825" y="3608388"/>
          <p14:tracePt t="19097" x="7116763" y="3608388"/>
          <p14:tracePt t="19161" x="7126288" y="3608388"/>
          <p14:tracePt t="27120" x="7116763" y="3608388"/>
          <p14:tracePt t="27567" x="7089775" y="3608388"/>
          <p14:tracePt t="27576" x="7062788" y="3608388"/>
          <p14:tracePt t="27587" x="7000875" y="3608388"/>
          <p14:tracePt t="27604" x="6796088" y="3608388"/>
          <p14:tracePt t="27629" x="6589713" y="3625850"/>
          <p14:tracePt t="27655" x="6259513" y="3652838"/>
          <p14:tracePt t="27679" x="5946775" y="3679825"/>
          <p14:tracePt t="27704" x="5473700" y="3705225"/>
          <p14:tracePt t="27728" x="5180013" y="3732213"/>
          <p14:tracePt t="27753" x="4848225" y="3768725"/>
          <p14:tracePt t="27778" x="4724400" y="3786188"/>
          <p14:tracePt t="27804" x="4643438" y="3786188"/>
          <p14:tracePt t="27829" x="4633913" y="3786188"/>
          <p14:tracePt t="28119" x="4608513" y="3786188"/>
          <p14:tracePt t="28129" x="4581525" y="3786188"/>
          <p14:tracePt t="28139" x="4545013" y="3786188"/>
          <p14:tracePt t="28156" x="4384675" y="3795713"/>
          <p14:tracePt t="28181" x="4268788" y="3795713"/>
          <p14:tracePt t="28206" x="4179888" y="3795713"/>
          <p14:tracePt t="28231" x="4133850" y="3795713"/>
          <p14:tracePt t="28256" x="4062413" y="3795713"/>
          <p14:tracePt t="28281" x="4037013" y="3786188"/>
          <p14:tracePt t="28306" x="3990975" y="3776663"/>
        </p14:tracePtLst>
      </p14:laserTraceLst>
    </p:ext>
  </p:extLs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3014546" y="1252166"/>
            <a:ext cx="6096000" cy="4688206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en-US" sz="2000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Indications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/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for treatment of irreversible lesions as: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1/infectious arthritis of the interphalangeal joint.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2/luxation or dislocation of the interphalangeal joint.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3/osteitis and osteomyelitis of the middle or distal phalanx.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4/compound comminuted fractures of the middle or distal phalanx.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5/septic tenosynovitis.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6/necrosis of the insertion of the deep digital flexor tendon.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7/ abscessiation and necrosis of the digital cushion. 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8/ incurable foot rot and septic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pododermatits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ar-EG" dirty="0"/>
          </a:p>
        </p:txBody>
      </p:sp>
      <p:pic>
        <p:nvPicPr>
          <p:cNvPr id="4" name="صوت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6061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9431"/>
    </mc:Choice>
    <mc:Fallback>
      <p:transition spd="slow" advTm="8943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  <p:extLst>
    <p:ext uri="{3A86A75C-4F4B-4683-9AE1-C65F6400EC91}">
      <p14:laserTraceLst xmlns:p14="http://schemas.microsoft.com/office/powerpoint/2010/main">
        <p14:tracePtLst>
          <p14:tracePt t="11126" x="3990975" y="3768725"/>
          <p14:tracePt t="11793" x="3983038" y="3768725"/>
          <p14:tracePt t="11803" x="3983038" y="3751263"/>
          <p14:tracePt t="11833" x="4010025" y="3724275"/>
          <p14:tracePt t="11842" x="4044950" y="3679825"/>
          <p14:tracePt t="11856" x="4098925" y="3616325"/>
          <p14:tracePt t="11856" x="4143375" y="3571875"/>
          <p14:tracePt t="11882" x="4259263" y="3455988"/>
          <p14:tracePt t="11906" x="4438650" y="3251200"/>
          <p14:tracePt t="11931" x="4537075" y="3152775"/>
          <p14:tracePt t="11957" x="4705350" y="3000375"/>
          <p14:tracePt t="11982" x="4840288" y="2919413"/>
          <p14:tracePt t="12007" x="5000625" y="2847975"/>
          <p14:tracePt t="12031" x="5072063" y="2830513"/>
          <p14:tracePt t="12056" x="5180013" y="2795588"/>
          <p14:tracePt t="12081" x="5214938" y="2776538"/>
          <p14:tracePt t="12107" x="5214938" y="2768600"/>
          <p14:tracePt t="12316" x="5251450" y="2741613"/>
          <p14:tracePt t="12326" x="5286375" y="2679700"/>
          <p14:tracePt t="12337" x="5429250" y="2562225"/>
          <p14:tracePt t="12358" x="5589588" y="2446338"/>
          <p14:tracePt t="12358" x="5680075" y="2374900"/>
          <p14:tracePt t="12385" x="5867400" y="2251075"/>
          <p14:tracePt t="12408" x="6027738" y="2179638"/>
          <p14:tracePt t="12408" x="6099175" y="2133600"/>
          <p14:tracePt t="12434" x="6197600" y="2098675"/>
          <p14:tracePt t="12458" x="6286500" y="2062163"/>
          <p14:tracePt t="12458" x="6330950" y="2054225"/>
          <p14:tracePt t="12484" x="6394450" y="2036763"/>
          <p14:tracePt t="12509" x="6473825" y="2036763"/>
          <p14:tracePt t="12535" x="6510338" y="2027238"/>
          <p14:tracePt t="12558" x="6518275" y="2027238"/>
          <p14:tracePt t="12790" x="6537325" y="2027238"/>
          <p14:tracePt t="12799" x="6554788" y="2027238"/>
          <p14:tracePt t="12810" x="6626225" y="2027238"/>
          <p14:tracePt t="12835" x="6680200" y="2044700"/>
          <p14:tracePt t="12860" x="6732588" y="2044700"/>
          <p14:tracePt t="12885" x="6796088" y="2062163"/>
          <p14:tracePt t="12910" x="6831013" y="2071688"/>
          <p14:tracePt t="12935" x="6875463" y="2071688"/>
          <p14:tracePt t="12960" x="6902450" y="2071688"/>
          <p14:tracePt t="12985" x="6911975" y="2071688"/>
          <p14:tracePt t="13068" x="6894513" y="2071688"/>
          <p14:tracePt t="13954" x="6884988" y="2071688"/>
          <p14:tracePt t="13964" x="6867525" y="2062163"/>
          <p14:tracePt t="13973" x="6840538" y="2054225"/>
          <p14:tracePt t="13988" x="6804025" y="2054225"/>
          <p14:tracePt t="14015" x="6769100" y="2054225"/>
          <p14:tracePt t="14039" x="6697663" y="2054225"/>
          <p14:tracePt t="14064" x="6653213" y="2054225"/>
          <p14:tracePt t="14089" x="6545263" y="2036763"/>
          <p14:tracePt t="14114" x="6473825" y="2009775"/>
          <p14:tracePt t="14139" x="6402388" y="1990725"/>
          <p14:tracePt t="14164" x="6384925" y="1982788"/>
          <p14:tracePt t="14189" x="6375400" y="1982788"/>
          <p14:tracePt t="14214" x="6367463" y="1982788"/>
          <p14:tracePt t="14239" x="6357938" y="1982788"/>
          <p14:tracePt t="14269" x="6348413" y="1982788"/>
          <p14:tracePt t="14289" x="6340475" y="1982788"/>
          <p14:tracePt t="14339" x="6323013" y="1982788"/>
          <p14:tracePt t="14358" x="6313488" y="1982788"/>
          <p14:tracePt t="14378" x="6303963" y="1982788"/>
          <p14:tracePt t="14390" x="6286500" y="1973263"/>
          <p14:tracePt t="14417" x="6269038" y="1965325"/>
          <p14:tracePt t="14441" x="6251575" y="1955800"/>
          <p14:tracePt t="14466" x="6242050" y="1955800"/>
          <p14:tracePt t="14491" x="6242050" y="1946275"/>
          <p14:tracePt t="14526" x="6242050" y="1938338"/>
          <p14:tracePt t="14546" x="6259513" y="1938338"/>
          <p14:tracePt t="14566" x="6303963" y="1928813"/>
          <p14:tracePt t="14592" x="6367463" y="1919288"/>
          <p14:tracePt t="14617" x="6384925" y="1911350"/>
          <p14:tracePt t="14642" x="6483350" y="1893888"/>
          <p14:tracePt t="14667" x="6554788" y="1884363"/>
          <p14:tracePt t="14692" x="6643688" y="1884363"/>
          <p14:tracePt t="14717" x="6670675" y="1874838"/>
          <p14:tracePt t="14742" x="6705600" y="1874838"/>
          <p14:tracePt t="14767" x="6742113" y="1874838"/>
          <p14:tracePt t="14767" x="6751638" y="1874838"/>
          <p14:tracePt t="14793" x="6769100" y="1874838"/>
          <p14:tracePt t="14817" x="6777038" y="1874838"/>
          <p14:tracePt t="14842" x="6786563" y="1874838"/>
          <p14:tracePt t="14867" x="6796088" y="1874838"/>
          <p14:tracePt t="14893" x="6786563" y="1874838"/>
          <p14:tracePt t="14980" x="6769100" y="1874838"/>
          <p14:tracePt t="14990" x="6751638" y="1874838"/>
          <p14:tracePt t="14999" x="6715125" y="1874838"/>
          <p14:tracePt t="15017" x="6562725" y="1893888"/>
          <p14:tracePt t="15042" x="6473825" y="1893888"/>
          <p14:tracePt t="15067" x="6394450" y="1893888"/>
          <p14:tracePt t="15092" x="6340475" y="1893888"/>
          <p14:tracePt t="15118" x="6296025" y="1893888"/>
          <p14:tracePt t="15143" x="6269038" y="1893888"/>
          <p14:tracePt t="15168" x="6232525" y="1893888"/>
          <p14:tracePt t="15194" x="6205538" y="1893888"/>
          <p14:tracePt t="15219" x="6197600" y="1893888"/>
          <p14:tracePt t="15245" x="6188075" y="1893888"/>
          <p14:tracePt t="15277" x="6197600" y="1893888"/>
          <p14:tracePt t="15434" x="6205538" y="1893888"/>
          <p14:tracePt t="15444" x="6224588" y="1893888"/>
          <p14:tracePt t="15454" x="6232525" y="1893888"/>
          <p14:tracePt t="15470" x="6286500" y="1901825"/>
          <p14:tracePt t="15495" x="6323013" y="1901825"/>
          <p14:tracePt t="15520" x="6384925" y="1901825"/>
          <p14:tracePt t="15546" x="6438900" y="1901825"/>
          <p14:tracePt t="15571" x="6500813" y="1911350"/>
          <p14:tracePt t="15596" x="6545263" y="1911350"/>
          <p14:tracePt t="15621" x="6581775" y="1911350"/>
          <p14:tracePt t="15646" x="6626225" y="1911350"/>
          <p14:tracePt t="15671" x="6670675" y="1911350"/>
          <p14:tracePt t="15697" x="6705600" y="1911350"/>
          <p14:tracePt t="15697" x="6715125" y="1911350"/>
          <p14:tracePt t="15722" x="6751638" y="1919288"/>
          <p14:tracePt t="15747" x="6796088" y="1919288"/>
          <p14:tracePt t="15772" x="6804025" y="1919288"/>
          <p14:tracePt t="15797" x="6823075" y="1919288"/>
          <p14:tracePt t="15822" x="6831013" y="1919288"/>
          <p14:tracePt t="15847" x="6831013" y="1928813"/>
          <p14:tracePt t="15872" x="6823075" y="1928813"/>
          <p14:tracePt t="15928" x="6813550" y="1928813"/>
          <p14:tracePt t="15939" x="6796088" y="1928813"/>
          <p14:tracePt t="15948" x="6742113" y="1928813"/>
          <p14:tracePt t="15973" x="6697663" y="1928813"/>
          <p14:tracePt t="15998" x="6634163" y="1928813"/>
          <p14:tracePt t="16023" x="6562725" y="1928813"/>
          <p14:tracePt t="16048" x="6527800" y="1928813"/>
          <p14:tracePt t="16073" x="6465888" y="1938338"/>
          <p14:tracePt t="16097" x="6438900" y="1938338"/>
          <p14:tracePt t="16122" x="6411913" y="1938338"/>
          <p14:tracePt t="16147" x="6402388" y="1938338"/>
          <p14:tracePt t="39148" x="6394450" y="1938338"/>
          <p14:tracePt t="39308" x="6348413" y="1938338"/>
          <p14:tracePt t="39317" x="6259513" y="1955800"/>
          <p14:tracePt t="39336" x="5938838" y="2036763"/>
          <p14:tracePt t="39360" x="5545138" y="2197100"/>
          <p14:tracePt t="39385" x="4830763" y="2554288"/>
          <p14:tracePt t="39410" x="4170363" y="2884488"/>
          <p14:tracePt t="39434" x="3884613" y="2990850"/>
          <p14:tracePt t="39459" x="3625850" y="3044825"/>
          <p14:tracePt t="39484" x="3384550" y="3170238"/>
          <p14:tracePt t="39509" x="3384550" y="3179763"/>
          <p14:tracePt t="39761" x="3384550" y="3187700"/>
          <p14:tracePt t="39770" x="3375025" y="3197225"/>
          <p14:tracePt t="39786" x="3367088" y="3286125"/>
          <p14:tracePt t="39811" x="3367088" y="3322638"/>
          <p14:tracePt t="39837" x="3402013" y="3375025"/>
          <p14:tracePt t="39862" x="3438525" y="3402013"/>
          <p14:tracePt t="39887" x="3500438" y="3438525"/>
          <p14:tracePt t="39912" x="3527425" y="3455988"/>
          <p14:tracePt t="39937" x="3544888" y="3465513"/>
          <p14:tracePt t="39962" x="3554413" y="3465513"/>
          <p14:tracePt t="40293" x="3598863" y="3465513"/>
          <p14:tracePt t="40303" x="3625850" y="3473450"/>
          <p14:tracePt t="40313" x="3670300" y="3473450"/>
          <p14:tracePt t="40338" x="3705225" y="3473450"/>
          <p14:tracePt t="40364" x="3724275" y="3473450"/>
          <p14:tracePt t="40388" x="3751263" y="3473450"/>
          <p14:tracePt t="40414" x="3759200" y="3473450"/>
          <p14:tracePt t="40439" x="3776663" y="3473450"/>
          <p14:tracePt t="40464" x="3786188" y="3473450"/>
          <p14:tracePt t="46651" x="3803650" y="3473450"/>
          <p14:tracePt t="47464" x="3840163" y="3473450"/>
          <p14:tracePt t="47475" x="3867150" y="3473450"/>
          <p14:tracePt t="47490" x="3973513" y="3455988"/>
          <p14:tracePt t="47515" x="4062413" y="3455988"/>
          <p14:tracePt t="47540" x="4241800" y="3455988"/>
          <p14:tracePt t="47565" x="4419600" y="3438525"/>
          <p14:tracePt t="47591" x="4562475" y="3429000"/>
          <p14:tracePt t="47616" x="4608513" y="3419475"/>
          <p14:tracePt t="47641" x="4633913" y="3419475"/>
          <p14:tracePt t="47666" x="4660900" y="3419475"/>
          <p14:tracePt t="47691" x="4679950" y="3419475"/>
          <p14:tracePt t="47716" x="4687888" y="3419475"/>
          <p14:tracePt t="47967" x="4697413" y="3419475"/>
          <p14:tracePt t="47977" x="4714875" y="3429000"/>
          <p14:tracePt t="47991" x="4732338" y="3438525"/>
          <p14:tracePt t="48016" x="4759325" y="3455988"/>
          <p14:tracePt t="48041" x="4776788" y="3455988"/>
          <p14:tracePt t="48066" x="4786313" y="3465513"/>
          <p14:tracePt t="62161" x="4759325" y="3490913"/>
          <p14:tracePt t="62547" x="4705350" y="3517900"/>
          <p14:tracePt t="62557" x="4670425" y="3544888"/>
          <p14:tracePt t="62571" x="4608513" y="3633788"/>
          <p14:tracePt t="62596" x="4500563" y="3776663"/>
          <p14:tracePt t="62621" x="4367213" y="3902075"/>
          <p14:tracePt t="62646" x="4241800" y="3983038"/>
          <p14:tracePt t="62672" x="4062413" y="4081463"/>
          <p14:tracePt t="62698" x="3946525" y="4108450"/>
          <p14:tracePt t="62723" x="3776663" y="4143375"/>
          <p14:tracePt t="62748" x="3687763" y="4152900"/>
          <p14:tracePt t="62773" x="3608388" y="4152900"/>
          <p14:tracePt t="62798" x="3581400" y="4152900"/>
          <p14:tracePt t="62823" x="3571875" y="4160838"/>
          <p14:tracePt t="63090" x="3562350" y="4170363"/>
          <p14:tracePt t="63101" x="3562350" y="4179888"/>
          <p14:tracePt t="63110" x="3554413" y="4187825"/>
          <p14:tracePt t="63124" x="3536950" y="4214813"/>
          <p14:tracePt t="63149" x="3509963" y="4268788"/>
          <p14:tracePt t="63174" x="3500438" y="4303713"/>
          <p14:tracePt t="63200" x="3490913" y="4322763"/>
          <p14:tracePt t="63225" x="3490913" y="4330700"/>
          <p14:tracePt t="63249" x="3482975" y="4340225"/>
        </p14:tracePtLst>
      </p14:laserTraceLst>
    </p:ext>
  </p:extLs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1784195" y="2143264"/>
            <a:ext cx="7359805" cy="25714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en-US" sz="2000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Sites of operation (types of amputation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)/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there are three types of amputation: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1/disarticulation/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at the pastern joint.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2/low amputation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/ at the middle of second phalanx.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l"/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3/high amputation/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at the junction between the middle and distal third of the proximal phalanx.</a:t>
            </a:r>
            <a:endParaRPr lang="ar-EG" dirty="0"/>
          </a:p>
        </p:txBody>
      </p:sp>
      <p:pic>
        <p:nvPicPr>
          <p:cNvPr id="4" name="صوت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5190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1987"/>
    </mc:Choice>
    <mc:Fallback>
      <p:transition spd="slow" advTm="5198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  <p:extLst>
    <p:ext uri="{3A86A75C-4F4B-4683-9AE1-C65F6400EC91}">
      <p14:laserTraceLst xmlns:p14="http://schemas.microsoft.com/office/powerpoint/2010/main">
        <p14:tracePtLst>
          <p14:tracePt t="17963" x="3455988" y="4322763"/>
          <p14:tracePt t="18503" x="3411538" y="4259263"/>
          <p14:tracePt t="18513" x="3367088" y="4205288"/>
          <p14:tracePt t="18523" x="3330575" y="4160838"/>
          <p14:tracePt t="18540" x="3268663" y="4098925"/>
          <p14:tracePt t="18565" x="3232150" y="4062413"/>
          <p14:tracePt t="18590" x="3170238" y="4010025"/>
          <p14:tracePt t="18616" x="3098800" y="3919538"/>
          <p14:tracePt t="18641" x="3044825" y="3875088"/>
          <p14:tracePt t="18665" x="3017838" y="3848100"/>
          <p14:tracePt t="18665" x="2990850" y="3830638"/>
          <p14:tracePt t="18692" x="2965450" y="3813175"/>
          <p14:tracePt t="18717" x="2938463" y="3786188"/>
          <p14:tracePt t="18741" x="2928938" y="3776663"/>
          <p14:tracePt t="18766" x="2919413" y="3776663"/>
          <p14:tracePt t="18791" x="2919413" y="3768725"/>
          <p14:tracePt t="19104" x="2919413" y="3759200"/>
          <p14:tracePt t="19115" x="2901950" y="3759200"/>
          <p14:tracePt t="19125" x="2894013" y="3751263"/>
          <p14:tracePt t="19142" x="2857500" y="3741738"/>
          <p14:tracePt t="19167" x="2840038" y="3732213"/>
          <p14:tracePt t="19192" x="2795588" y="3724275"/>
          <p14:tracePt t="19217" x="2776538" y="3714750"/>
          <p14:tracePt t="19243" x="2751138" y="3705225"/>
          <p14:tracePt t="19268" x="2741613" y="3687763"/>
          <p14:tracePt t="19293" x="2732088" y="3687763"/>
          <p14:tracePt t="19318" x="2714625" y="3679825"/>
          <p14:tracePt t="19343" x="2705100" y="3679825"/>
          <p14:tracePt t="19368" x="2687638" y="3670300"/>
          <p14:tracePt t="19393" x="2679700" y="3670300"/>
          <p14:tracePt t="19418" x="2670175" y="3670300"/>
          <p14:tracePt t="20464" x="2670175" y="3660775"/>
          <p14:tracePt t="21344" x="2670175" y="3652838"/>
          <p14:tracePt t="21355" x="2687638" y="3652838"/>
          <p14:tracePt t="21364" x="2705100" y="3643313"/>
          <p14:tracePt t="21375" x="2751138" y="3633788"/>
          <p14:tracePt t="21401" x="2803525" y="3633788"/>
          <p14:tracePt t="21426" x="2840038" y="3633788"/>
          <p14:tracePt t="21451" x="2867025" y="3633788"/>
          <p14:tracePt t="21476" x="2894013" y="3633788"/>
          <p14:tracePt t="21501" x="2955925" y="3633788"/>
          <p14:tracePt t="21526" x="3017838" y="3633788"/>
          <p14:tracePt t="21551" x="3062288" y="3633788"/>
          <p14:tracePt t="21577" x="3108325" y="3625850"/>
          <p14:tracePt t="21602" x="3143250" y="3616325"/>
          <p14:tracePt t="21628" x="3187700" y="3608388"/>
          <p14:tracePt t="21652" x="3214688" y="3608388"/>
          <p14:tracePt t="21677" x="3268663" y="3598863"/>
          <p14:tracePt t="21702" x="3295650" y="3598863"/>
          <p14:tracePt t="21727" x="3348038" y="3598863"/>
          <p14:tracePt t="21752" x="3411538" y="3598863"/>
          <p14:tracePt t="21777" x="3473450" y="3598863"/>
          <p14:tracePt t="21802" x="3509963" y="3598863"/>
          <p14:tracePt t="21827" x="3517900" y="3589338"/>
          <p14:tracePt t="22163" x="3536950" y="3589338"/>
          <p14:tracePt t="22173" x="3571875" y="3581400"/>
          <p14:tracePt t="22183" x="3608388" y="3571875"/>
          <p14:tracePt t="22203" x="3687763" y="3544888"/>
          <p14:tracePt t="22228" x="3741738" y="3536950"/>
          <p14:tracePt t="22253" x="3776663" y="3527425"/>
          <p14:tracePt t="22278" x="3813175" y="3517900"/>
          <p14:tracePt t="22303" x="3875088" y="3517900"/>
          <p14:tracePt t="22328" x="3946525" y="3517900"/>
          <p14:tracePt t="22354" x="4000500" y="3517900"/>
          <p14:tracePt t="22379" x="4081463" y="3517900"/>
          <p14:tracePt t="22404" x="4152900" y="3517900"/>
          <p14:tracePt t="22430" x="4197350" y="3517900"/>
          <p14:tracePt t="22455" x="4268788" y="3527425"/>
          <p14:tracePt t="22480" x="4303713" y="3536950"/>
          <p14:tracePt t="27721" x="4295775" y="3536950"/>
          <p14:tracePt t="27915" x="4259263" y="3544888"/>
          <p14:tracePt t="27925" x="4241800" y="3554413"/>
          <p14:tracePt t="27934" x="4224338" y="3562350"/>
          <p14:tracePt t="27950" x="4152900" y="3608388"/>
          <p14:tracePt t="27975" x="4098925" y="3652838"/>
          <p14:tracePt t="28001" x="4010025" y="3705225"/>
          <p14:tracePt t="28026" x="3973513" y="3732213"/>
          <p14:tracePt t="28051" x="3938588" y="3751263"/>
          <p14:tracePt t="28076" x="3911600" y="3768725"/>
          <p14:tracePt t="28101" x="3875088" y="3786188"/>
          <p14:tracePt t="28126" x="3867150" y="3795713"/>
          <p14:tracePt t="28151" x="3857625" y="3803650"/>
          <p14:tracePt t="28176" x="3848100" y="3803650"/>
          <p14:tracePt t="28201" x="3840163" y="3813175"/>
          <p14:tracePt t="28226" x="3840163" y="3822700"/>
          <p14:tracePt t="28251" x="3830638" y="3822700"/>
          <p14:tracePt t="28299" x="3830638" y="3830638"/>
          <p14:tracePt t="28309" x="3822700" y="3830638"/>
          <p14:tracePt t="28326" x="3813175" y="3840163"/>
          <p14:tracePt t="28351" x="3813175" y="3848100"/>
          <p14:tracePt t="28378" x="3803650" y="3848100"/>
          <p14:tracePt t="28401" x="3803650" y="3857625"/>
          <p14:tracePt t="28426" x="3795713" y="3857625"/>
          <p14:tracePt t="34474" x="3786188" y="3857625"/>
          <p14:tracePt t="35353" x="3786188" y="3867150"/>
          <p14:tracePt t="35364" x="3776663" y="3867150"/>
          <p14:tracePt t="35378" x="3768725" y="3884613"/>
          <p14:tracePt t="35404" x="3768725" y="3911600"/>
          <p14:tracePt t="35428" x="3759200" y="3919538"/>
          <p14:tracePt t="35454" x="3751263" y="3938588"/>
          <p14:tracePt t="35479" x="3724275" y="3956050"/>
          <p14:tracePt t="35504" x="3687763" y="3990975"/>
          <p14:tracePt t="35528" x="3633788" y="4054475"/>
          <p14:tracePt t="35553" x="3616325" y="4071938"/>
          <p14:tracePt t="35578" x="3571875" y="4116388"/>
          <p14:tracePt t="35603" x="3536950" y="4133850"/>
          <p14:tracePt t="35628" x="3490913" y="4170363"/>
          <p14:tracePt t="35654" x="3446463" y="4205288"/>
          <p14:tracePt t="35679" x="3429000" y="4214813"/>
          <p14:tracePt t="35704" x="3402013" y="4232275"/>
          <p14:tracePt t="35730" x="3394075" y="4251325"/>
          <p14:tracePt t="35755" x="3384550" y="4259263"/>
          <p14:tracePt t="35780" x="3375025" y="4259263"/>
          <p14:tracePt t="35805" x="3367088" y="4268788"/>
          <p14:tracePt t="35831" x="3357563" y="4276725"/>
          <p14:tracePt t="35857" x="3357563" y="4286250"/>
          <p14:tracePt t="35880" x="3357563" y="4295775"/>
          <p14:tracePt t="35905" x="3348038" y="4295775"/>
        </p14:tracePtLst>
      </p14:laserTraceLst>
    </p:ext>
  </p:extLs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F:\دراسه\عملي\New folder (2)\practical\sections\خامسه ترم تانى\digit ambutation\digit\digit 5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6612" y="1966912"/>
            <a:ext cx="5438775" cy="3697908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صوت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08035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029"/>
    </mc:Choice>
    <mc:Fallback>
      <p:transition spd="slow" advTm="2002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  <p:extLst>
    <p:ext uri="{3A86A75C-4F4B-4683-9AE1-C65F6400EC91}">
      <p14:laserTraceLst xmlns:p14="http://schemas.microsoft.com/office/powerpoint/2010/main">
        <p14:tracePtLst>
          <p14:tracePt t="1013" x="3367088" y="4286250"/>
          <p14:tracePt t="1827" x="3384550" y="4276725"/>
          <p14:tracePt t="1837" x="3402013" y="4251325"/>
          <p14:tracePt t="1852" x="3527425" y="4205288"/>
          <p14:tracePt t="1879" x="3598863" y="4187825"/>
          <p14:tracePt t="1901" x="3714750" y="4179888"/>
          <p14:tracePt t="1926" x="3822700" y="4152900"/>
          <p14:tracePt t="1951" x="3911600" y="4133850"/>
          <p14:tracePt t="1976" x="3956050" y="4125913"/>
          <p14:tracePt t="2001" x="4017963" y="4125913"/>
          <p14:tracePt t="2026" x="4062413" y="4125913"/>
          <p14:tracePt t="2051" x="4108450" y="4125913"/>
          <p14:tracePt t="2076" x="4125913" y="4125913"/>
          <p14:tracePt t="2101" x="4116388" y="4133850"/>
          <p14:tracePt t="2401" x="4108450" y="4143375"/>
          <p14:tracePt t="2449" x="4089400" y="4143375"/>
          <p14:tracePt t="2459" x="4071938" y="4143375"/>
          <p14:tracePt t="2469" x="4062413" y="4152900"/>
          <p14:tracePt t="2479" x="4027488" y="4152900"/>
          <p14:tracePt t="2504" x="3973513" y="4152900"/>
          <p14:tracePt t="2529" x="3929063" y="4152900"/>
          <p14:tracePt t="2554" x="3875088" y="4152900"/>
          <p14:tracePt t="2579" x="3830638" y="4143375"/>
          <p14:tracePt t="2604" x="3786188" y="4133850"/>
          <p14:tracePt t="2629" x="3768725" y="4125913"/>
          <p14:tracePt t="2654" x="3732213" y="4116388"/>
          <p14:tracePt t="2680" x="3714750" y="4108450"/>
          <p14:tracePt t="2705" x="3697288" y="4098925"/>
          <p14:tracePt t="2730" x="3687763" y="4098925"/>
          <p14:tracePt t="2755" x="3679825" y="4098925"/>
          <p14:tracePt t="2780" x="3660775" y="4098925"/>
          <p14:tracePt t="2992" x="3643313" y="4098925"/>
          <p14:tracePt t="3002" x="3633788" y="4098925"/>
          <p14:tracePt t="3012" x="3625850" y="4098925"/>
          <p14:tracePt t="3031" x="3598863" y="4098925"/>
          <p14:tracePt t="3055" x="3554413" y="4098925"/>
          <p14:tracePt t="3082" x="3517900" y="4098925"/>
          <p14:tracePt t="3106" x="3509963" y="4098925"/>
          <p14:tracePt t="3131" x="3517900" y="4098925"/>
          <p14:tracePt t="3318" x="3527425" y="4098925"/>
          <p14:tracePt t="3328" x="3544888" y="4098925"/>
          <p14:tracePt t="3337" x="3562350" y="4098925"/>
          <p14:tracePt t="3357" x="3598863" y="4098925"/>
          <p14:tracePt t="3382" x="3616325" y="4098925"/>
          <p14:tracePt t="3408" x="3633788" y="4098925"/>
          <p14:tracePt t="3433" x="3652838" y="4098925"/>
          <p14:tracePt t="3458" x="3670300" y="4098925"/>
          <p14:tracePt t="3483" x="3697288" y="4098925"/>
          <p14:tracePt t="3508" x="3705225" y="4098925"/>
          <p14:tracePt t="3533" x="3732213" y="4108450"/>
          <p14:tracePt t="3558" x="3751263" y="4116388"/>
          <p14:tracePt t="3583" x="3795713" y="4125913"/>
          <p14:tracePt t="3608" x="3840163" y="4133850"/>
          <p14:tracePt t="3633" x="3867150" y="4143375"/>
          <p14:tracePt t="3658" x="3919538" y="4160838"/>
          <p14:tracePt t="3684" x="3965575" y="4170363"/>
          <p14:tracePt t="3708" x="4010025" y="4179888"/>
          <p14:tracePt t="3734" x="4037013" y="4187825"/>
          <p14:tracePt t="3759" x="4081463" y="4197350"/>
          <p14:tracePt t="3784" x="4108450" y="4205288"/>
          <p14:tracePt t="3809" x="4133850" y="4214813"/>
          <p14:tracePt t="3834" x="4152900" y="4214813"/>
          <p14:tracePt t="3859" x="4160838" y="4214813"/>
          <p14:tracePt t="3884" x="4170363" y="4214813"/>
          <p14:tracePt t="3911" x="4179888" y="4224338"/>
          <p14:tracePt t="3934" x="4197350" y="4224338"/>
          <p14:tracePt t="3960" x="4214813" y="4232275"/>
          <p14:tracePt t="3985" x="4232275" y="4232275"/>
          <p14:tracePt t="4010" x="4241800" y="4232275"/>
          <p14:tracePt t="4034" x="4251325" y="4232275"/>
          <p14:tracePt t="4060" x="4259263" y="4232275"/>
          <p14:tracePt t="4085" x="4259263" y="4241800"/>
          <p14:tracePt t="4245" x="4259263" y="4251325"/>
          <p14:tracePt t="4324" x="4251325" y="4251325"/>
          <p14:tracePt t="4364" x="4241800" y="4251325"/>
          <p14:tracePt t="4374" x="4232275" y="4251325"/>
          <p14:tracePt t="4385" x="4205288" y="4251325"/>
          <p14:tracePt t="4410" x="4170363" y="4251325"/>
          <p14:tracePt t="4435" x="4143375" y="4251325"/>
          <p14:tracePt t="4460" x="4116388" y="4251325"/>
          <p14:tracePt t="4486" x="4108450" y="4251325"/>
          <p14:tracePt t="4511" x="4081463" y="4251325"/>
          <p14:tracePt t="4536" x="4071938" y="4251325"/>
          <p14:tracePt t="4562" x="4062413" y="4251325"/>
          <p14:tracePt t="4587" x="4037013" y="4251325"/>
          <p14:tracePt t="4612" x="4017963" y="4251325"/>
          <p14:tracePt t="4637" x="3973513" y="4251325"/>
          <p14:tracePt t="4662" x="3946525" y="4251325"/>
          <p14:tracePt t="4687" x="3902075" y="4251325"/>
          <p14:tracePt t="4712" x="3875088" y="4251325"/>
          <p14:tracePt t="4737" x="3830638" y="4251325"/>
          <p14:tracePt t="4762" x="3803650" y="4241800"/>
          <p14:tracePt t="4787" x="3759200" y="4241800"/>
          <p14:tracePt t="4813" x="3732213" y="4241800"/>
          <p14:tracePt t="4838" x="3714750" y="4241800"/>
          <p14:tracePt t="4864" x="3670300" y="4241800"/>
          <p14:tracePt t="4889" x="3643313" y="4241800"/>
          <p14:tracePt t="4914" x="3608388" y="4241800"/>
          <p14:tracePt t="4940" x="3589338" y="4241800"/>
          <p14:tracePt t="4964" x="3554413" y="4232275"/>
          <p14:tracePt t="4989" x="3544888" y="4232275"/>
          <p14:tracePt t="5014" x="3527425" y="4232275"/>
          <p14:tracePt t="5039" x="3517900" y="4224338"/>
          <p14:tracePt t="5064" x="3509963" y="4224338"/>
          <p14:tracePt t="5090" x="3517900" y="4224338"/>
          <p14:tracePt t="5224" x="3517900" y="4214813"/>
          <p14:tracePt t="5233" x="3527425" y="4214813"/>
          <p14:tracePt t="5243" x="3544888" y="4214813"/>
          <p14:tracePt t="5265" x="3562350" y="4214813"/>
          <p14:tracePt t="5290" x="3589338" y="4214813"/>
          <p14:tracePt t="5315" x="3608388" y="4205288"/>
          <p14:tracePt t="5341" x="3652838" y="4205288"/>
          <p14:tracePt t="5366" x="3670300" y="4205288"/>
          <p14:tracePt t="5366" x="3679825" y="4205288"/>
          <p14:tracePt t="5391" x="3697288" y="4205288"/>
          <p14:tracePt t="5416" x="3732213" y="4205288"/>
          <p14:tracePt t="5441" x="3751263" y="4205288"/>
          <p14:tracePt t="5466" x="3776663" y="4205288"/>
          <p14:tracePt t="5491" x="3795713" y="4205288"/>
          <p14:tracePt t="5517" x="3813175" y="4205288"/>
          <p14:tracePt t="5541" x="3830638" y="4205288"/>
          <p14:tracePt t="5566" x="3857625" y="4205288"/>
          <p14:tracePt t="5591" x="3875088" y="4205288"/>
          <p14:tracePt t="5616" x="3902075" y="4214813"/>
          <p14:tracePt t="5641" x="3911600" y="4214813"/>
          <p14:tracePt t="5666" x="3929063" y="4214813"/>
          <p14:tracePt t="5691" x="3938588" y="4214813"/>
          <p14:tracePt t="5717" x="3956050" y="4214813"/>
          <p14:tracePt t="5746" x="3965575" y="4224338"/>
          <p14:tracePt t="5767" x="3973513" y="4224338"/>
          <p14:tracePt t="5792" x="3983038" y="4224338"/>
          <p14:tracePt t="5817" x="3990975" y="4224338"/>
          <p14:tracePt t="5842" x="4010025" y="4232275"/>
          <p14:tracePt t="5868" x="4017963" y="4232275"/>
          <p14:tracePt t="5893" x="4027488" y="4232275"/>
          <p14:tracePt t="5918" x="4037013" y="4232275"/>
          <p14:tracePt t="5954" x="4044950" y="4232275"/>
          <p14:tracePt t="5974" x="4054475" y="4232275"/>
          <p14:tracePt t="6003" x="4062413" y="4232275"/>
          <p14:tracePt t="6043" x="4071938" y="4232275"/>
          <p14:tracePt t="6072" x="4081463" y="4232275"/>
          <p14:tracePt t="6092" x="4089400" y="4232275"/>
          <p14:tracePt t="6122" x="4098925" y="4232275"/>
          <p14:tracePt t="6162" x="4108450" y="4232275"/>
          <p14:tracePt t="6181" x="4098925" y="4232275"/>
          <p14:tracePt t="6418" x="4081463" y="4232275"/>
          <p14:tracePt t="6428" x="4062413" y="4232275"/>
          <p14:tracePt t="6445" x="4000500" y="4232275"/>
          <p14:tracePt t="6470" x="3956050" y="4224338"/>
          <p14:tracePt t="6495" x="3902075" y="4214813"/>
          <p14:tracePt t="6520" x="3857625" y="4205288"/>
          <p14:tracePt t="6545" x="3795713" y="4187825"/>
          <p14:tracePt t="6570" x="3724275" y="4187825"/>
          <p14:tracePt t="6595" x="3687763" y="4187825"/>
          <p14:tracePt t="6620" x="3633788" y="4187825"/>
          <p14:tracePt t="6646" x="3608388" y="4187825"/>
          <p14:tracePt t="6671" x="3581400" y="4187825"/>
          <p14:tracePt t="6696" x="3571875" y="4187825"/>
          <p14:tracePt t="6721" x="3562350" y="4187825"/>
          <p14:tracePt t="6746" x="3554413" y="4187825"/>
          <p14:tracePt t="6771" x="3554413" y="4197350"/>
          <p14:tracePt t="7316" x="3554413" y="4205288"/>
          <p14:tracePt t="7336" x="3554413" y="4224338"/>
          <p14:tracePt t="7356" x="3562350" y="4224338"/>
          <p14:tracePt t="7366" x="3562350" y="4232275"/>
          <p14:tracePt t="7376" x="3571875" y="4241800"/>
          <p14:tracePt t="7398" x="3571875" y="4251325"/>
          <p14:tracePt t="7423" x="3589338" y="4286250"/>
          <p14:tracePt t="7449" x="3616325" y="4330700"/>
          <p14:tracePt t="7474" x="3625850" y="4348163"/>
          <p14:tracePt t="7499" x="3625850" y="4357688"/>
          <p14:tracePt t="7524" x="3616325" y="4357688"/>
          <p14:tracePt t="7918" x="3608388" y="4357688"/>
          <p14:tracePt t="7927" x="3589338" y="4357688"/>
          <p14:tracePt t="7938" x="3536950" y="4357688"/>
          <p14:tracePt t="7950" x="3465513" y="4330700"/>
          <p14:tracePt t="7950" x="3438525" y="4322763"/>
          <p14:tracePt t="7978" x="3411538" y="4303713"/>
          <p14:tracePt t="8001" x="3394075" y="4303713"/>
          <p14:tracePt t="8025" x="3402013" y="4303713"/>
          <p14:tracePt t="8333" x="3411538" y="4303713"/>
          <p14:tracePt t="8372" x="3419475" y="4303713"/>
          <p14:tracePt t="8401" x="3429000" y="4303713"/>
          <p14:tracePt t="8412" x="3438525" y="4303713"/>
          <p14:tracePt t="8431" x="3455988" y="4303713"/>
          <p14:tracePt t="8452" x="3465513" y="4303713"/>
          <p14:tracePt t="8490" x="3482975" y="4303713"/>
          <p14:tracePt t="8519" x="3490913" y="4303713"/>
          <p14:tracePt t="8541" x="3500438" y="4303713"/>
          <p14:tracePt t="8552" x="3527425" y="4303713"/>
          <p14:tracePt t="8578" x="3544888" y="4303713"/>
          <p14:tracePt t="8603" x="3562350" y="4303713"/>
          <p14:tracePt t="8629" x="3589338" y="4303713"/>
          <p14:tracePt t="8653" x="3625850" y="4303713"/>
          <p14:tracePt t="8678" x="3652838" y="4303713"/>
          <p14:tracePt t="8703" x="3687763" y="4303713"/>
          <p14:tracePt t="8728" x="3724275" y="4303713"/>
          <p14:tracePt t="8753" x="3768725" y="4303713"/>
          <p14:tracePt t="8778" x="3795713" y="4313238"/>
          <p14:tracePt t="8804" x="3840163" y="4322763"/>
          <p14:tracePt t="8829" x="3867150" y="4330700"/>
          <p14:tracePt t="8854" x="3911600" y="4340225"/>
          <p14:tracePt t="8879" x="3938588" y="4348163"/>
          <p14:tracePt t="8879" x="3946525" y="4348163"/>
          <p14:tracePt t="8904" x="3983038" y="4367213"/>
          <p14:tracePt t="8929" x="4017963" y="4394200"/>
          <p14:tracePt t="8954" x="4062413" y="4411663"/>
          <p14:tracePt t="8981" x="4108450" y="4438650"/>
          <p14:tracePt t="9005" x="4143375" y="4456113"/>
          <p14:tracePt t="9030" x="4170363" y="4465638"/>
          <p14:tracePt t="9055" x="4179888" y="4473575"/>
          <p14:tracePt t="9080" x="4197350" y="4483100"/>
          <p14:tracePt t="9105" x="4214813" y="4483100"/>
          <p14:tracePt t="9427" x="4232275" y="4483100"/>
          <p14:tracePt t="9437" x="4251325" y="4483100"/>
          <p14:tracePt t="9447" x="4268788" y="4483100"/>
          <p14:tracePt t="9457" x="4313238" y="4483100"/>
          <p14:tracePt t="9481" x="4367213" y="4483100"/>
          <p14:tracePt t="9507" x="4411663" y="4483100"/>
          <p14:tracePt t="9531" x="4500563" y="4500563"/>
          <p14:tracePt t="9556" x="4545013" y="4518025"/>
          <p14:tracePt t="9582" x="4562475" y="4518025"/>
          <p14:tracePt t="9606" x="4572000" y="4518025"/>
          <p14:tracePt t="9632" x="4562475" y="4518025"/>
          <p14:tracePt t="9932" x="4554538" y="4518025"/>
          <p14:tracePt t="9952" x="4537075" y="4518025"/>
          <p14:tracePt t="9961" x="4518025" y="4518025"/>
          <p14:tracePt t="9983" x="4483100" y="4527550"/>
          <p14:tracePt t="10010" x="4438650" y="4537075"/>
          <p14:tracePt t="10033" x="4402138" y="4537075"/>
          <p14:tracePt t="10033" x="4394200" y="4537075"/>
          <p14:tracePt t="10059" x="4357688" y="4537075"/>
          <p14:tracePt t="10083" x="4313238" y="4537075"/>
          <p14:tracePt t="10109" x="4295775" y="4537075"/>
          <p14:tracePt t="10134" x="4251325" y="4537075"/>
          <p14:tracePt t="10159" x="4214813" y="4537075"/>
          <p14:tracePt t="10184" x="4179888" y="4537075"/>
          <p14:tracePt t="10209" x="4152900" y="4537075"/>
          <p14:tracePt t="10234" x="4108450" y="4537075"/>
          <p14:tracePt t="10259" x="4062413" y="4537075"/>
          <p14:tracePt t="10284" x="3990975" y="4545013"/>
          <p14:tracePt t="10309" x="3956050" y="4545013"/>
          <p14:tracePt t="10334" x="3902075" y="4545013"/>
          <p14:tracePt t="10360" x="3848100" y="4545013"/>
          <p14:tracePt t="10385" x="3803650" y="4545013"/>
          <p14:tracePt t="10410" x="3751263" y="4545013"/>
          <p14:tracePt t="10435" x="3714750" y="4537075"/>
          <p14:tracePt t="10460" x="3670300" y="4527550"/>
          <p14:tracePt t="10485" x="3643313" y="4527550"/>
          <p14:tracePt t="10510" x="3616325" y="4518025"/>
          <p14:tracePt t="10534" x="3571875" y="4500563"/>
          <p14:tracePt t="10559" x="3544888" y="4500563"/>
          <p14:tracePt t="10585" x="3527425" y="4491038"/>
          <p14:tracePt t="10610" x="3500438" y="4491038"/>
          <p14:tracePt t="10635" x="3490913" y="4491038"/>
          <p14:tracePt t="10660" x="3482975" y="4491038"/>
          <p14:tracePt t="10691" x="3473450" y="4491038"/>
          <p14:tracePt t="10711" x="3473450" y="4483100"/>
          <p14:tracePt t="10800" x="3482975" y="4483100"/>
          <p14:tracePt t="10868" x="3490913" y="4483100"/>
          <p14:tracePt t="10888" x="3509963" y="4483100"/>
          <p14:tracePt t="10899" x="3517900" y="4483100"/>
          <p14:tracePt t="10911" x="3554413" y="4483100"/>
          <p14:tracePt t="10937" x="3598863" y="4491038"/>
          <p14:tracePt t="10962" x="3643313" y="4500563"/>
          <p14:tracePt t="10987" x="3697288" y="4510088"/>
          <p14:tracePt t="11014" x="3751263" y="4527550"/>
          <p14:tracePt t="11037" x="3803650" y="4527550"/>
          <p14:tracePt t="11062" x="3884613" y="4527550"/>
          <p14:tracePt t="11087" x="3938588" y="4537075"/>
          <p14:tracePt t="11112" x="4010025" y="4537075"/>
          <p14:tracePt t="11137" x="4044950" y="4537075"/>
          <p14:tracePt t="11163" x="4089400" y="4537075"/>
          <p14:tracePt t="11188" x="4116388" y="4537075"/>
          <p14:tracePt t="11213" x="4152900" y="4537075"/>
          <p14:tracePt t="11238" x="4170363" y="4537075"/>
          <p14:tracePt t="11263" x="4205288" y="4537075"/>
          <p14:tracePt t="11288" x="4232275" y="4537075"/>
          <p14:tracePt t="11313" x="4241800" y="4537075"/>
          <p14:tracePt t="11338" x="4259263" y="4537075"/>
          <p14:tracePt t="11363" x="4268788" y="4537075"/>
          <p14:tracePt t="11388" x="4303713" y="4537075"/>
          <p14:tracePt t="11413" x="4313238" y="4537075"/>
          <p14:tracePt t="11439" x="4340225" y="4537075"/>
          <p14:tracePt t="11464" x="4348163" y="4537075"/>
          <p14:tracePt t="11490" x="4357688" y="4537075"/>
          <p14:tracePt t="11514" x="4357688" y="4545013"/>
          <p14:tracePt t="11717" x="4340225" y="4545013"/>
          <p14:tracePt t="11736" x="4313238" y="4545013"/>
          <p14:tracePt t="11747" x="4295775" y="4545013"/>
          <p14:tracePt t="11764" x="4232275" y="4537075"/>
          <p14:tracePt t="11789" x="4205288" y="4537075"/>
          <p14:tracePt t="11814" x="4133850" y="4518025"/>
          <p14:tracePt t="11839" x="4071938" y="4510088"/>
          <p14:tracePt t="11864" x="3946525" y="4491038"/>
          <p14:tracePt t="11889" x="3902075" y="4483100"/>
          <p14:tracePt t="11916" x="3875088" y="4483100"/>
          <p14:tracePt t="11940" x="3848100" y="4473575"/>
          <p14:tracePt t="11966" x="3830638" y="4473575"/>
          <p14:tracePt t="11990" x="3822700" y="4473575"/>
          <p14:tracePt t="12016" x="3813175" y="4473575"/>
          <p14:tracePt t="12043" x="3803650" y="4465638"/>
          <p14:tracePt t="12487" x="3795713" y="4456113"/>
          <p14:tracePt t="12497" x="3786188" y="4438650"/>
          <p14:tracePt t="12506" x="3768725" y="4411663"/>
          <p14:tracePt t="12519" x="3751263" y="4357688"/>
          <p14:tracePt t="12542" x="3714750" y="4259263"/>
          <p14:tracePt t="12567" x="3687763" y="4197350"/>
          <p14:tracePt t="12593" x="3652838" y="4089400"/>
          <p14:tracePt t="12618" x="3652838" y="4017963"/>
          <p14:tracePt t="12643" x="3643313" y="3983038"/>
          <p14:tracePt t="12668" x="3643313" y="3965575"/>
          <p14:tracePt t="12694" x="3643313" y="3946525"/>
          <p14:tracePt t="12980" x="3643313" y="3929063"/>
          <p14:tracePt t="12999" x="3643313" y="3919538"/>
          <p14:tracePt t="13010" x="3643313" y="3902075"/>
          <p14:tracePt t="13030" x="3643313" y="3894138"/>
          <p14:tracePt t="13050" x="3643313" y="3884613"/>
          <p14:tracePt t="13069" x="3643313" y="3875088"/>
          <p14:tracePt t="13095" x="3643313" y="3867150"/>
          <p14:tracePt t="13120" x="3652838" y="3867150"/>
          <p14:tracePt t="13277" x="3660775" y="3867150"/>
          <p14:tracePt t="13296" x="3670300" y="3867150"/>
          <p14:tracePt t="13316" x="3679825" y="3867150"/>
          <p14:tracePt t="13335" x="3687763" y="3867150"/>
          <p14:tracePt t="13355" x="3697288" y="3867150"/>
          <p14:tracePt t="13375" x="3705225" y="3867150"/>
          <p14:tracePt t="13396" x="3714750" y="3875088"/>
          <p14:tracePt t="13421" x="3724275" y="3884613"/>
          <p14:tracePt t="13446" x="3741738" y="3884613"/>
          <p14:tracePt t="13471" x="3759200" y="3894138"/>
          <p14:tracePt t="13496" x="3776663" y="3902075"/>
          <p14:tracePt t="13522" x="3795713" y="3902075"/>
          <p14:tracePt t="13547" x="3813175" y="3911600"/>
          <p14:tracePt t="13572" x="3840163" y="3919538"/>
          <p14:tracePt t="13597" x="3857625" y="3929063"/>
          <p14:tracePt t="13622" x="3884613" y="3938588"/>
          <p14:tracePt t="13647" x="3902075" y="3946525"/>
          <p14:tracePt t="13672" x="3929063" y="3956050"/>
          <p14:tracePt t="13697" x="3956050" y="3965575"/>
          <p14:tracePt t="13722" x="3973513" y="3973513"/>
          <p14:tracePt t="13747" x="4017963" y="3983038"/>
          <p14:tracePt t="13772" x="4044950" y="3990975"/>
          <p14:tracePt t="13797" x="4062413" y="4000500"/>
          <p14:tracePt t="13823" x="4081463" y="4000500"/>
          <p14:tracePt t="13848" x="4098925" y="4000500"/>
          <p14:tracePt t="13873" x="4108450" y="4000500"/>
          <p14:tracePt t="14155" x="4116388" y="4000500"/>
          <p14:tracePt t="14165" x="4133850" y="4000500"/>
          <p14:tracePt t="14175" x="4187825" y="4000500"/>
          <p14:tracePt t="14198" x="4251325" y="4000500"/>
          <p14:tracePt t="14223" x="4330700" y="4000500"/>
          <p14:tracePt t="14248" x="4411663" y="4010025"/>
          <p14:tracePt t="14273" x="4446588" y="4017963"/>
          <p14:tracePt t="14298" x="4491038" y="4027488"/>
          <p14:tracePt t="14324" x="4527550" y="4037013"/>
          <p14:tracePt t="14349" x="4554538" y="4037013"/>
          <p14:tracePt t="14375" x="4572000" y="4044950"/>
          <p14:tracePt t="14400" x="4589463" y="4054475"/>
          <p14:tracePt t="14425" x="4598988" y="4054475"/>
          <p14:tracePt t="14450" x="4625975" y="4054475"/>
          <p14:tracePt t="14475" x="4633913" y="4054475"/>
          <p14:tracePt t="14500" x="4643438" y="4062413"/>
          <p14:tracePt t="14525" x="4633913" y="4062413"/>
          <p14:tracePt t="14708" x="4608513" y="4062413"/>
          <p14:tracePt t="14718" x="4589463" y="4062413"/>
          <p14:tracePt t="14728" x="4510088" y="4062413"/>
          <p14:tracePt t="14751" x="4411663" y="4044950"/>
          <p14:tracePt t="14776" x="4232275" y="4010025"/>
          <p14:tracePt t="14801" x="4133850" y="3990975"/>
          <p14:tracePt t="14826" x="4081463" y="3983038"/>
          <p14:tracePt t="14851" x="4037013" y="3965575"/>
          <p14:tracePt t="14877" x="4017963" y="3965575"/>
          <p14:tracePt t="14902" x="3983038" y="3946525"/>
          <p14:tracePt t="14927" x="3973513" y="3946525"/>
          <p14:tracePt t="15349" x="3973513" y="3938588"/>
          <p14:tracePt t="15359" x="3973513" y="3919538"/>
          <p14:tracePt t="15379" x="3973513" y="3894138"/>
          <p14:tracePt t="15388" x="3973513" y="3867150"/>
          <p14:tracePt t="15403" x="3973513" y="3840163"/>
          <p14:tracePt t="15428" x="3973513" y="3822700"/>
          <p14:tracePt t="15537" x="3983038" y="3822700"/>
          <p14:tracePt t="15547" x="3990975" y="3813175"/>
          <p14:tracePt t="15556" x="3990975" y="3803650"/>
          <p14:tracePt t="15579" x="4010025" y="3776663"/>
          <p14:tracePt t="15604" x="4017963" y="3724275"/>
          <p14:tracePt t="15629" x="4027488" y="3705225"/>
          <p14:tracePt t="15655" x="4027488" y="3697288"/>
          <p14:tracePt t="15684" x="4027488" y="3705225"/>
          <p14:tracePt t="15853" x="4027488" y="3714750"/>
          <p14:tracePt t="15862" x="4027488" y="3724275"/>
          <p14:tracePt t="15882" x="4027488" y="3732213"/>
          <p14:tracePt t="15932" x="4027488" y="3741738"/>
          <p14:tracePt t="16465" x="4027488" y="3751263"/>
          <p14:tracePt t="16484" x="4027488" y="3768725"/>
          <p14:tracePt t="16494" x="4027488" y="3786188"/>
          <p14:tracePt t="16508" x="4027488" y="3830638"/>
          <p14:tracePt t="16508" x="4027488" y="3857625"/>
          <p14:tracePt t="16534" x="4027488" y="3875088"/>
          <p14:tracePt t="16557" x="4017963" y="3884613"/>
          <p14:tracePt t="16582" x="4010025" y="3884613"/>
          <p14:tracePt t="16622" x="4000500" y="3902075"/>
          <p14:tracePt t="16632" x="3983038" y="3919538"/>
          <p14:tracePt t="16657" x="3973513" y="3929063"/>
          <p14:tracePt t="16682" x="3956050" y="3938588"/>
          <p14:tracePt t="16707" x="3946525" y="3946525"/>
          <p14:tracePt t="16733" x="3919538" y="3973513"/>
          <p14:tracePt t="16759" x="3857625" y="4010025"/>
          <p14:tracePt t="16784" x="3830638" y="4027488"/>
          <p14:tracePt t="16809" x="3795713" y="4044950"/>
          <p14:tracePt t="16834" x="3786188" y="4062413"/>
          <p14:tracePt t="16859" x="3768725" y="4071938"/>
          <p14:tracePt t="16884" x="3768725" y="4081463"/>
          <p14:tracePt t="17086" x="3776663" y="4081463"/>
          <p14:tracePt t="17105" x="3786188" y="4081463"/>
          <p14:tracePt t="17125" x="3795713" y="4081463"/>
          <p14:tracePt t="17165" x="3803650" y="4081463"/>
          <p14:tracePt t="17195" x="3813175" y="4081463"/>
          <p14:tracePt t="17224" x="3813175" y="4071938"/>
          <p14:tracePt t="17353" x="3813175" y="4054475"/>
          <p14:tracePt t="17362" x="3840163" y="4017963"/>
          <p14:tracePt t="17372" x="3848100" y="4000500"/>
          <p14:tracePt t="17386" x="3902075" y="3956050"/>
          <p14:tracePt t="17411" x="3956050" y="3911600"/>
          <p14:tracePt t="17436" x="3983038" y="3902075"/>
          <p14:tracePt t="17462" x="3990975" y="3902075"/>
          <p14:tracePt t="17486" x="3983038" y="3902075"/>
          <p14:tracePt t="17866" x="3973513" y="3902075"/>
          <p14:tracePt t="17895" x="3973513" y="3911600"/>
          <p14:tracePt t="17905" x="3973513" y="3919538"/>
          <p14:tracePt t="17914" x="3956050" y="3929063"/>
          <p14:tracePt t="17937" x="3956050" y="3946525"/>
          <p14:tracePt t="17963" x="3956050" y="3956050"/>
          <p14:tracePt t="17994" x="3956050" y="3946525"/>
          <p14:tracePt t="18320" x="3965575" y="3894138"/>
          <p14:tracePt t="18330" x="3990975" y="3857625"/>
          <p14:tracePt t="18340" x="4027488" y="3768725"/>
          <p14:tracePt t="18365" x="4071938" y="3660775"/>
          <p14:tracePt t="18390" x="4098925" y="3616325"/>
          <p14:tracePt t="18415" x="4116388" y="3581400"/>
          <p14:tracePt t="18440" x="4152900" y="3536950"/>
          <p14:tracePt t="18465" x="4179888" y="3473450"/>
          <p14:tracePt t="18490" x="4187825" y="3438525"/>
          <p14:tracePt t="18515" x="4187825" y="3419475"/>
          <p14:tracePt t="18540" x="4187825" y="3429000"/>
          <p14:tracePt t="18883" x="4187825" y="3438525"/>
          <p14:tracePt t="18892" x="4179888" y="3455988"/>
          <p14:tracePt t="18902" x="4179888" y="3465513"/>
          <p14:tracePt t="18917" x="4170363" y="3490913"/>
          <p14:tracePt t="18942" x="4170363" y="3500438"/>
          <p14:tracePt t="18967" x="4170363" y="3517900"/>
          <p14:tracePt t="18992" x="4160838" y="3527425"/>
          <p14:tracePt t="19016" x="4160838" y="3544888"/>
          <p14:tracePt t="19041" x="4160838" y="3554413"/>
          <p14:tracePt t="19066" x="4160838" y="3562350"/>
        </p14:tracePtLst>
      </p14:laserTraceLst>
    </p:ext>
  </p:extLs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2587083" y="2226492"/>
            <a:ext cx="6556917" cy="18122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en-US" sz="2000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Anaesthesia/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it is performed under effect one of the following: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1/tranquilizer and ring block above fetlock joint using lidocaine 2%.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2/intravenous regional analgesia (application of tourniquet below the carpus or tarsus then injection 10:30 ml lidocaine 2%  intravenously below the tourniquet).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صوت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44541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3766"/>
    </mc:Choice>
    <mc:Fallback>
      <p:transition spd="slow" advTm="4376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  <p:extLst>
    <p:ext uri="{3A86A75C-4F4B-4683-9AE1-C65F6400EC91}">
      <p14:laserTraceLst xmlns:p14="http://schemas.microsoft.com/office/powerpoint/2010/main">
        <p14:tracePtLst>
          <p14:tracePt t="9" x="4152900" y="3562350"/>
          <p14:tracePt t="652" x="4152900" y="3554413"/>
          <p14:tracePt t="662" x="4143375" y="3544888"/>
          <p14:tracePt t="673" x="4133850" y="3544888"/>
          <p14:tracePt t="685" x="4125913" y="3527425"/>
          <p14:tracePt t="710" x="4098925" y="3509963"/>
          <p14:tracePt t="736" x="4071938" y="3482975"/>
          <p14:tracePt t="761" x="4044950" y="3465513"/>
          <p14:tracePt t="786" x="3990975" y="3429000"/>
          <p14:tracePt t="811" x="3973513" y="3411538"/>
          <p14:tracePt t="836" x="3956050" y="3411538"/>
          <p14:tracePt t="861" x="3965575" y="3411538"/>
          <p14:tracePt t="958" x="3973513" y="3411538"/>
          <p14:tracePt t="968" x="3983038" y="3419475"/>
          <p14:tracePt t="986" x="4037013" y="3455988"/>
          <p14:tracePt t="1012" x="4081463" y="3490913"/>
          <p14:tracePt t="1012" x="4125913" y="3527425"/>
          <p14:tracePt t="1037" x="4179888" y="3589338"/>
          <p14:tracePt t="1062" x="4232275" y="3660775"/>
          <p14:tracePt t="1087" x="4276725" y="3714750"/>
          <p14:tracePt t="1111" x="4340225" y="3803650"/>
          <p14:tracePt t="1138" x="4375150" y="3848100"/>
          <p14:tracePt t="1161" x="4411663" y="3902075"/>
          <p14:tracePt t="1186" x="4438650" y="3946525"/>
          <p14:tracePt t="6239" x="4429125" y="3938588"/>
          <p14:tracePt t="6442" x="4419600" y="3929063"/>
          <p14:tracePt t="6452" x="4411663" y="3919538"/>
          <p14:tracePt t="6464" x="4384675" y="3894138"/>
          <p14:tracePt t="6481" x="4251325" y="3741738"/>
          <p14:tracePt t="6507" x="4044950" y="3500438"/>
          <p14:tracePt t="6531" x="3946525" y="3367088"/>
          <p14:tracePt t="6556" x="3875088" y="3241675"/>
          <p14:tracePt t="6581" x="3848100" y="3179763"/>
          <p14:tracePt t="6606" x="3822700" y="3133725"/>
          <p14:tracePt t="6632" x="3822700" y="3116263"/>
          <p14:tracePt t="6657" x="3813175" y="3098800"/>
          <p14:tracePt t="6682" x="3813175" y="3108325"/>
          <p14:tracePt t="7094" x="3830638" y="3170238"/>
          <p14:tracePt t="7104" x="3857625" y="3241675"/>
          <p14:tracePt t="7115" x="3911600" y="3419475"/>
          <p14:tracePt t="7135" x="3946525" y="3625850"/>
          <p14:tracePt t="7160" x="3965575" y="3813175"/>
          <p14:tracePt t="7185" x="3965575" y="3894138"/>
          <p14:tracePt t="7210" x="3973513" y="4000500"/>
          <p14:tracePt t="7235" x="3973513" y="4054475"/>
          <p14:tracePt t="7260" x="3983038" y="4108450"/>
          <p14:tracePt t="7285" x="3983038" y="4098925"/>
          <p14:tracePt t="8200" x="3973513" y="4089400"/>
          <p14:tracePt t="8209" x="3973513" y="4081463"/>
          <p14:tracePt t="8229" x="3973513" y="4071938"/>
          <p14:tracePt t="8259" x="3965575" y="4071938"/>
          <p14:tracePt t="8268" x="3956050" y="4000500"/>
          <p14:tracePt t="8289" x="3911600" y="3840163"/>
          <p14:tracePt t="8314" x="3813175" y="3571875"/>
          <p14:tracePt t="8339" x="3751263" y="3384550"/>
          <p14:tracePt t="8365" x="3687763" y="3187700"/>
          <p14:tracePt t="8389" x="3679825" y="3125788"/>
          <p14:tracePt t="8414" x="3679825" y="3062288"/>
          <p14:tracePt t="8439" x="3679825" y="3036888"/>
          <p14:tracePt t="8465" x="3679825" y="2965450"/>
          <p14:tracePt t="8490" x="3679825" y="2938463"/>
          <p14:tracePt t="8515" x="3679825" y="2911475"/>
          <p14:tracePt t="8540" x="3679825" y="2901950"/>
          <p14:tracePt t="8565" x="3679825" y="2911475"/>
          <p14:tracePt t="8793" x="3679825" y="2919413"/>
          <p14:tracePt t="8801" x="3679825" y="2928938"/>
          <p14:tracePt t="8816" x="3687763" y="2982913"/>
          <p14:tracePt t="8841" x="3687763" y="3017838"/>
          <p14:tracePt t="8866" x="3687763" y="3062288"/>
          <p14:tracePt t="8891" x="3687763" y="3081338"/>
          <p14:tracePt t="8916" x="3687763" y="3089275"/>
          <p14:tracePt t="8941" x="3687763" y="3116263"/>
          <p14:tracePt t="8966" x="3732213" y="3224213"/>
          <p14:tracePt t="8991" x="3751263" y="3295650"/>
          <p14:tracePt t="9016" x="3751263" y="3357563"/>
          <p14:tracePt t="9041" x="3751263" y="3367088"/>
          <p14:tracePt t="9066" x="3751263" y="3375025"/>
          <p14:tracePt t="9091" x="3751263" y="3384550"/>
          <p14:tracePt t="9116" x="3751263" y="3411538"/>
          <p14:tracePt t="9142" x="3751263" y="3438525"/>
          <p14:tracePt t="9167" x="3751263" y="3446463"/>
          <p14:tracePt t="9192" x="3751263" y="3482975"/>
          <p14:tracePt t="9217" x="3751263" y="3500438"/>
          <p14:tracePt t="9242" x="3751263" y="3517900"/>
          <p14:tracePt t="9269" x="3751263" y="3527425"/>
          <p14:tracePt t="9295" x="3751263" y="3536950"/>
          <p14:tracePt t="9325" x="3751263" y="3527425"/>
          <p14:tracePt t="9443" x="3759200" y="3473450"/>
          <p14:tracePt t="9453" x="3786188" y="3402013"/>
          <p14:tracePt t="9468" x="3875088" y="3125788"/>
          <p14:tracePt t="9494" x="3894138" y="3017838"/>
          <p14:tracePt t="9519" x="3911600" y="2955925"/>
          <p14:tracePt t="9544" x="3911600" y="2946400"/>
          <p14:tracePt t="9569" x="3911600" y="2938463"/>
          <p14:tracePt t="9594" x="3911600" y="2928938"/>
          <p14:tracePt t="15748" x="3919538" y="2928938"/>
          <p14:tracePt t="16486" x="3938588" y="2928938"/>
          <p14:tracePt t="16497" x="3946525" y="2928938"/>
          <p14:tracePt t="16506" x="3973513" y="2928938"/>
          <p14:tracePt t="16520" x="4062413" y="2928938"/>
          <p14:tracePt t="16520" x="4108450" y="2928938"/>
          <p14:tracePt t="16545" x="4224338" y="2938463"/>
          <p14:tracePt t="16570" x="4402138" y="2973388"/>
          <p14:tracePt t="16596" x="4562475" y="3017838"/>
          <p14:tracePt t="16620" x="4776788" y="3054350"/>
          <p14:tracePt t="16645" x="4902200" y="3081338"/>
          <p14:tracePt t="16670" x="5133975" y="3152775"/>
          <p14:tracePt t="16696" x="5251450" y="3187700"/>
          <p14:tracePt t="16721" x="5348288" y="3241675"/>
          <p14:tracePt t="16746" x="5384800" y="3241675"/>
          <p14:tracePt t="16770" x="5402263" y="3251200"/>
          <p14:tracePt t="16795" x="5419725" y="3251200"/>
          <p14:tracePt t="16820" x="5429250" y="3268663"/>
          <p14:tracePt t="19998" x="5402263" y="3268663"/>
          <p14:tracePt t="20688" x="5375275" y="3268663"/>
          <p14:tracePt t="20708" x="5348288" y="3268663"/>
          <p14:tracePt t="20718" x="5330825" y="3268663"/>
          <p14:tracePt t="20735" x="5251450" y="3268663"/>
          <p14:tracePt t="20760" x="5197475" y="3268663"/>
          <p14:tracePt t="20785" x="5000625" y="3268663"/>
          <p14:tracePt t="20810" x="4768850" y="3241675"/>
          <p14:tracePt t="20835" x="4446588" y="3197225"/>
          <p14:tracePt t="20860" x="4214813" y="3152775"/>
          <p14:tracePt t="20885" x="4160838" y="3143250"/>
          <p14:tracePt t="20910" x="4152900" y="3143250"/>
          <p14:tracePt t="21419" x="4133850" y="3152775"/>
          <p14:tracePt t="21468" x="4125913" y="3170238"/>
          <p14:tracePt t="21477" x="4098925" y="3187700"/>
          <p14:tracePt t="21488" x="4027488" y="3251200"/>
          <p14:tracePt t="21513" x="3911600" y="3295650"/>
          <p14:tracePt t="21538" x="3830638" y="3330575"/>
          <p14:tracePt t="21563" x="3759200" y="3340100"/>
          <p14:tracePt t="21588" x="3741738" y="3348038"/>
          <p14:tracePt t="21613" x="3741738" y="3357563"/>
          <p14:tracePt t="21638" x="3732213" y="3357563"/>
        </p14:tracePtLst>
      </p14:laserTraceLst>
    </p:ext>
  </p:extLs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2497873" y="2123899"/>
            <a:ext cx="6646127" cy="23138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en-US" sz="2000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Surgical preparation/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Lateral recumbency of the animal with the affected claw upper most.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Removal of debris from claw and interdigital space.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Clipping of hair from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midmetacarpal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or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midmetatarsal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region distally till the claw.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Scrubbing by antiseptic solution. 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صوت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54057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1998"/>
    </mc:Choice>
    <mc:Fallback>
      <p:transition spd="slow" advTm="4199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  <p:extLst>
    <p:ext uri="{3A86A75C-4F4B-4683-9AE1-C65F6400EC91}">
      <p14:laserTraceLst xmlns:p14="http://schemas.microsoft.com/office/powerpoint/2010/main">
        <p14:tracePtLst>
          <p14:tracePt t="3971" x="3732213" y="3367088"/>
          <p14:tracePt t="4740" x="3732213" y="3375025"/>
          <p14:tracePt t="4760" x="3724275" y="3384550"/>
          <p14:tracePt t="4769" x="3714750" y="3394075"/>
          <p14:tracePt t="4789" x="3697288" y="3429000"/>
          <p14:tracePt t="4798" x="3643313" y="3536950"/>
          <p14:tracePt t="4821" x="3562350" y="3732213"/>
          <p14:tracePt t="4846" x="3465513" y="4027488"/>
          <p14:tracePt t="4871" x="3394075" y="4214813"/>
          <p14:tracePt t="4896" x="3303588" y="4384675"/>
          <p14:tracePt t="4921" x="3268663" y="4438650"/>
          <p14:tracePt t="4946" x="3251200" y="4456113"/>
        </p14:tracePtLst>
      </p14:laserTraceLst>
    </p:ext>
  </p:extLs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صورة 4" descr="digit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8852" y="3282512"/>
            <a:ext cx="2190750" cy="2800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صورة 3" descr="IMG_٢٠٢٠٠٣٢٠_١١٣٤٥٠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7507" y="3299936"/>
            <a:ext cx="2352675" cy="2771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2598234" y="972232"/>
            <a:ext cx="8622921" cy="1692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816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816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816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816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816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816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816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816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816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816475" algn="l"/>
              </a:tabLst>
            </a:pPr>
            <a:r>
              <a:rPr kumimoji="0" lang="ar-EG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	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l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816475" algn="l"/>
              </a:tabLst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Technique of the operation/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l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816475" algn="l"/>
              </a:tabLst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Skin incision is made along abaxial and axial surface of the coronary band, then vertical incisions are made cranially and caudally.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l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816475" algn="l"/>
              </a:tabLst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Dissection of the skin to free it from underlying digit.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l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816475" algn="l"/>
              </a:tabLst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Then amputation is performed by using of obstetric wire (high amputation or law amputation or disarticulation).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816475" algn="l"/>
              </a:tabLst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925551" y="6196594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EG"/>
          </a:p>
        </p:txBody>
      </p:sp>
      <p:pic>
        <p:nvPicPr>
          <p:cNvPr id="5" name="صوت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24962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3194"/>
    </mc:Choice>
    <mc:Fallback>
      <p:transition spd="slow" advTm="9319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  <p:extLst>
    <p:ext uri="{3A86A75C-4F4B-4683-9AE1-C65F6400EC91}">
      <p14:laserTraceLst xmlns:p14="http://schemas.microsoft.com/office/powerpoint/2010/main">
        <p14:tracePtLst>
          <p14:tracePt t="7132" x="3259138" y="4456113"/>
          <p14:tracePt t="7704" x="3303588" y="4456113"/>
          <p14:tracePt t="7713" x="3348038" y="4446588"/>
          <p14:tracePt t="7723" x="3517900" y="4419600"/>
          <p14:tracePt t="7747" x="3751263" y="4394200"/>
          <p14:tracePt t="7772" x="4017963" y="4394200"/>
          <p14:tracePt t="7797" x="4251325" y="4394200"/>
          <p14:tracePt t="7822" x="4394200" y="4402138"/>
          <p14:tracePt t="7848" x="4616450" y="4438650"/>
          <p14:tracePt t="7873" x="4822825" y="4545013"/>
          <p14:tracePt t="7898" x="4991100" y="4714875"/>
          <p14:tracePt t="7923" x="5045075" y="4768850"/>
          <p14:tracePt t="7949" x="5081588" y="4867275"/>
          <p14:tracePt t="7974" x="5089525" y="4991100"/>
          <p14:tracePt t="7999" x="5081588" y="4991100"/>
          <p14:tracePt t="8218" x="5054600" y="4991100"/>
          <p14:tracePt t="8227" x="5037138" y="4991100"/>
          <p14:tracePt t="8237" x="5000625" y="5000625"/>
          <p14:tracePt t="8250" x="4965700" y="5027613"/>
          <p14:tracePt t="8275" x="4911725" y="5081588"/>
          <p14:tracePt t="8300" x="4884738" y="5133975"/>
          <p14:tracePt t="8325" x="4857750" y="5170488"/>
          <p14:tracePt t="8350" x="4848225" y="5170488"/>
          <p14:tracePt t="8592" x="4848225" y="5180013"/>
          <p14:tracePt t="8603" x="4848225" y="5187950"/>
          <p14:tracePt t="8613" x="4848225" y="5205413"/>
          <p14:tracePt t="8625" x="4848225" y="5224463"/>
          <p14:tracePt t="8650" x="4848225" y="5259388"/>
          <p14:tracePt t="8675" x="4840288" y="5303838"/>
          <p14:tracePt t="8701" x="4840288" y="5340350"/>
          <p14:tracePt t="8726" x="4840288" y="5402263"/>
          <p14:tracePt t="8751" x="4840288" y="5456238"/>
          <p14:tracePt t="8776" x="4840288" y="5465763"/>
          <p14:tracePt t="8802" x="4840288" y="5473700"/>
          <p14:tracePt t="8919" x="4840288" y="5483225"/>
          <p14:tracePt t="8938" x="4840288" y="5491163"/>
          <p14:tracePt t="8977" x="4840288" y="5500688"/>
          <p14:tracePt t="8999" x="4840288" y="5510213"/>
          <p14:tracePt t="9027" x="4840288" y="5518150"/>
          <p14:tracePt t="9037" x="4848225" y="5518150"/>
          <p14:tracePt t="9052" x="4857750" y="5537200"/>
          <p14:tracePt t="9078" x="4857750" y="5545138"/>
          <p14:tracePt t="9103" x="4857750" y="5554663"/>
          <p14:tracePt t="9128" x="4857750" y="5562600"/>
          <p14:tracePt t="9165" x="4857750" y="5545138"/>
          <p14:tracePt t="9372" x="4857750" y="5537200"/>
          <p14:tracePt t="9382" x="4857750" y="5518150"/>
          <p14:tracePt t="9395" x="4857750" y="5510213"/>
          <p14:tracePt t="9404" x="4857750" y="5491163"/>
          <p14:tracePt t="9429" x="4857750" y="5456238"/>
          <p14:tracePt t="9454" x="4857750" y="5429250"/>
          <p14:tracePt t="9479" x="4857750" y="5402263"/>
          <p14:tracePt t="9504" x="4857750" y="5375275"/>
          <p14:tracePt t="9530" x="4857750" y="5367338"/>
          <p14:tracePt t="9554" x="4884738" y="5322888"/>
          <p14:tracePt t="9580" x="4894263" y="5286375"/>
          <p14:tracePt t="9605" x="4902200" y="5251450"/>
          <p14:tracePt t="9630" x="4902200" y="5232400"/>
          <p14:tracePt t="9655" x="4919663" y="5214938"/>
          <p14:tracePt t="9680" x="4919663" y="5187950"/>
          <p14:tracePt t="9705" x="4919663" y="5160963"/>
          <p14:tracePt t="9730" x="4919663" y="5143500"/>
          <p14:tracePt t="9756" x="4919663" y="5116513"/>
          <p14:tracePt t="9780" x="4919663" y="5099050"/>
          <p14:tracePt t="9805" x="4919663" y="5062538"/>
          <p14:tracePt t="9830" x="4919663" y="5054600"/>
          <p14:tracePt t="9855" x="4919663" y="5037138"/>
          <p14:tracePt t="9880" x="4919663" y="5027613"/>
          <p14:tracePt t="9905" x="4919663" y="5018088"/>
          <p14:tracePt t="10222" x="4911725" y="5018088"/>
          <p14:tracePt t="10280" x="4911725" y="5037138"/>
          <p14:tracePt t="10290" x="4894263" y="5045075"/>
          <p14:tracePt t="10307" x="4884738" y="5072063"/>
          <p14:tracePt t="10333" x="4867275" y="5081588"/>
          <p14:tracePt t="10358" x="4857750" y="5089525"/>
          <p14:tracePt t="10383" x="4857750" y="5099050"/>
          <p14:tracePt t="10408" x="4848225" y="5099050"/>
          <p14:tracePt t="10438" x="4840288" y="5108575"/>
          <p14:tracePt t="10458" x="4830763" y="5126038"/>
          <p14:tracePt t="10483" x="4813300" y="5153025"/>
          <p14:tracePt t="10509" x="4803775" y="5180013"/>
          <p14:tracePt t="10533" x="4795838" y="5205413"/>
          <p14:tracePt t="10558" x="4776788" y="5224463"/>
          <p14:tracePt t="10583" x="4776788" y="5232400"/>
          <p14:tracePt t="10635" x="4768850" y="5232400"/>
          <p14:tracePt t="10645" x="4768850" y="5241925"/>
          <p14:tracePt t="10659" x="4768850" y="5251450"/>
          <p14:tracePt t="10684" x="4759325" y="5268913"/>
          <p14:tracePt t="10709" x="4759325" y="5286375"/>
          <p14:tracePt t="10734" x="4751388" y="5313363"/>
          <p14:tracePt t="10759" x="4751388" y="5330825"/>
          <p14:tracePt t="10784" x="4751388" y="5340350"/>
          <p14:tracePt t="10809" x="4751388" y="5357813"/>
          <p14:tracePt t="10834" x="4751388" y="5367338"/>
          <p14:tracePt t="10859" x="4751388" y="5384800"/>
          <p14:tracePt t="10885" x="4751388" y="5394325"/>
          <p14:tracePt t="10910" x="4751388" y="5411788"/>
          <p14:tracePt t="10935" x="4751388" y="5419725"/>
          <p14:tracePt t="10960" x="4751388" y="5446713"/>
          <p14:tracePt t="10985" x="4768850" y="5465763"/>
          <p14:tracePt t="11009" x="4786313" y="5500688"/>
          <p14:tracePt t="11034" x="4795838" y="5527675"/>
          <p14:tracePt t="11059" x="4803775" y="5537200"/>
          <p14:tracePt t="11084" x="4803775" y="5545138"/>
          <p14:tracePt t="11110" x="4803775" y="5554663"/>
          <p14:tracePt t="11138" x="4813300" y="5537200"/>
          <p14:tracePt t="11327" x="4813300" y="5527675"/>
          <p14:tracePt t="11336" x="4813300" y="5518150"/>
          <p14:tracePt t="11347" x="4813300" y="5500688"/>
          <p14:tracePt t="11361" x="4813300" y="5491163"/>
          <p14:tracePt t="11386" x="4822825" y="5456238"/>
          <p14:tracePt t="11412" x="4822825" y="5419725"/>
          <p14:tracePt t="11437" x="4822825" y="5402263"/>
          <p14:tracePt t="11462" x="4822825" y="5384800"/>
          <p14:tracePt t="11487" x="4822825" y="5375275"/>
          <p14:tracePt t="11512" x="4830763" y="5348288"/>
          <p14:tracePt t="11537" x="4840288" y="5322888"/>
          <p14:tracePt t="11562" x="4848225" y="5286375"/>
          <p14:tracePt t="11587" x="4848225" y="5259388"/>
          <p14:tracePt t="11613" x="4848225" y="5241925"/>
          <p14:tracePt t="11637" x="4848225" y="5214938"/>
          <p14:tracePt t="11663" x="4857750" y="5197475"/>
          <p14:tracePt t="11688" x="4867275" y="5160963"/>
          <p14:tracePt t="11713" x="4867275" y="5143500"/>
          <p14:tracePt t="11738" x="4875213" y="5116513"/>
          <p14:tracePt t="11763" x="4875213" y="5099050"/>
          <p14:tracePt t="11788" x="4875213" y="5081588"/>
          <p14:tracePt t="11813" x="4884738" y="5072063"/>
          <p14:tracePt t="11849" x="4884738" y="5062538"/>
          <p14:tracePt t="11869" x="4894263" y="5054600"/>
          <p14:tracePt t="11888" x="4894263" y="5045075"/>
          <p14:tracePt t="11913" x="4894263" y="5037138"/>
          <p14:tracePt t="11948" x="4894263" y="5045075"/>
          <p14:tracePt t="12224" x="4894263" y="5054600"/>
          <p14:tracePt t="12235" x="4884738" y="5072063"/>
          <p14:tracePt t="12244" x="4884738" y="5081588"/>
          <p14:tracePt t="12264" x="4867275" y="5099050"/>
          <p14:tracePt t="12289" x="4857750" y="5126038"/>
          <p14:tracePt t="12314" x="4857750" y="5143500"/>
          <p14:tracePt t="12339" x="4840288" y="5170488"/>
          <p14:tracePt t="12364" x="4830763" y="5187950"/>
          <p14:tracePt t="12389" x="4822825" y="5205413"/>
          <p14:tracePt t="12414" x="4813300" y="5214938"/>
          <p14:tracePt t="12440" x="4803775" y="5232400"/>
          <p14:tracePt t="12466" x="4803775" y="5259388"/>
          <p14:tracePt t="12491" x="4803775" y="5276850"/>
          <p14:tracePt t="12516" x="4803775" y="5303838"/>
          <p14:tracePt t="12541" x="4795838" y="5322888"/>
          <p14:tracePt t="12566" x="4795838" y="5348288"/>
          <p14:tracePt t="12591" x="4795838" y="5384800"/>
          <p14:tracePt t="12616" x="4795838" y="5429250"/>
          <p14:tracePt t="12641" x="4795838" y="5446713"/>
          <p14:tracePt t="12666" x="4795838" y="5473700"/>
          <p14:tracePt t="12692" x="4795838" y="5483225"/>
          <p14:tracePt t="12717" x="4795838" y="5500688"/>
          <p14:tracePt t="12742" x="4795838" y="5510213"/>
          <p14:tracePt t="12788" x="4795838" y="5518150"/>
          <p14:tracePt t="12837" x="4795838" y="5527675"/>
          <p14:tracePt t="12867" x="4795838" y="5518150"/>
          <p14:tracePt t="13163" x="4795838" y="5483225"/>
          <p14:tracePt t="13172" x="4795838" y="5456238"/>
          <p14:tracePt t="13183" x="4795838" y="5429250"/>
          <p14:tracePt t="13193" x="4803775" y="5402263"/>
          <p14:tracePt t="13218" x="4803775" y="5375275"/>
          <p14:tracePt t="13244" x="4803775" y="5357813"/>
          <p14:tracePt t="13269" x="4813300" y="5348288"/>
          <p14:tracePt t="13294" x="4813300" y="5330825"/>
          <p14:tracePt t="13319" x="4830763" y="5313363"/>
          <p14:tracePt t="13344" x="4830763" y="5303838"/>
          <p14:tracePt t="13369" x="4830763" y="5295900"/>
          <p14:tracePt t="13394" x="4840288" y="5286375"/>
          <p14:tracePt t="13419" x="4848225" y="5241925"/>
          <p14:tracePt t="13443" x="4857750" y="5197475"/>
          <p14:tracePt t="13468" x="4857750" y="5180013"/>
          <p14:tracePt t="13494" x="4857750" y="5153025"/>
          <p14:tracePt t="13519" x="4857750" y="5133975"/>
          <p14:tracePt t="13544" x="4857750" y="5126038"/>
          <p14:tracePt t="13569" x="4857750" y="5116513"/>
          <p14:tracePt t="13594" x="4867275" y="5116513"/>
          <p14:tracePt t="13620" x="4867275" y="5108575"/>
          <p14:tracePt t="13645" x="4875213" y="5081588"/>
          <p14:tracePt t="13670" x="4884738" y="5062538"/>
          <p14:tracePt t="13695" x="4902200" y="5027613"/>
          <p14:tracePt t="13721" x="4911725" y="5000625"/>
          <p14:tracePt t="13745" x="4911725" y="4991100"/>
          <p14:tracePt t="13770" x="4911725" y="4983163"/>
          <p14:tracePt t="13796" x="4919663" y="4983163"/>
          <p14:tracePt t="13820" x="4919663" y="4973638"/>
          <p14:tracePt t="13846" x="4919663" y="4965700"/>
          <p14:tracePt t="13871" x="4929188" y="4965700"/>
          <p14:tracePt t="13896" x="4938713" y="4956175"/>
          <p14:tracePt t="13921" x="4973638" y="4919663"/>
          <p14:tracePt t="13946" x="4983163" y="4911725"/>
          <p14:tracePt t="13971" x="4965700" y="4911725"/>
          <p14:tracePt t="14209" x="4956175" y="4919663"/>
          <p14:tracePt t="14228" x="4946650" y="4919663"/>
          <p14:tracePt t="14247" x="4938713" y="4919663"/>
          <p14:tracePt t="14258" x="4938713" y="4929188"/>
          <p14:tracePt t="14272" x="4929188" y="4929188"/>
          <p14:tracePt t="14297" x="4929188" y="4938713"/>
          <p14:tracePt t="14327" x="4911725" y="4946650"/>
          <p14:tracePt t="14376" x="4911725" y="4956175"/>
          <p14:tracePt t="14389" x="4902200" y="4965700"/>
          <p14:tracePt t="14398" x="4894263" y="4983163"/>
          <p14:tracePt t="14423" x="4840288" y="5037138"/>
          <p14:tracePt t="14448" x="4813300" y="5062538"/>
          <p14:tracePt t="14473" x="4795838" y="5099050"/>
          <p14:tracePt t="14498" x="4795838" y="5108575"/>
          <p14:tracePt t="14524" x="4786313" y="5116513"/>
          <p14:tracePt t="14594" x="4776788" y="5126038"/>
          <p14:tracePt t="14613" x="4776788" y="5143500"/>
          <p14:tracePt t="14633" x="4768850" y="5153025"/>
          <p14:tracePt t="14652" x="4768850" y="5160963"/>
          <p14:tracePt t="14673" x="4768850" y="5170488"/>
          <p14:tracePt t="14691" x="4768850" y="5180013"/>
          <p14:tracePt t="14702" x="4768850" y="5187950"/>
          <p14:tracePt t="14731" x="4768850" y="5197475"/>
          <p14:tracePt t="14780" x="4768850" y="5205413"/>
          <p14:tracePt t="14791" x="4768850" y="5214938"/>
          <p14:tracePt t="14810" x="4768850" y="5224463"/>
          <p14:tracePt t="14831" x="4768850" y="5232400"/>
          <p14:tracePt t="14850" x="4768850" y="5241925"/>
          <p14:tracePt t="14874" x="4768850" y="5259388"/>
          <p14:tracePt t="14900" x="4768850" y="5268913"/>
          <p14:tracePt t="14925" x="4768850" y="5276850"/>
          <p14:tracePt t="14958" x="4768850" y="5295900"/>
          <p14:tracePt t="14989" x="4776788" y="5303838"/>
          <p14:tracePt t="15000" x="4776788" y="5322888"/>
          <p14:tracePt t="15025" x="4795838" y="5348288"/>
          <p14:tracePt t="15050" x="4795838" y="5357813"/>
          <p14:tracePt t="15075" x="4795838" y="5375275"/>
          <p14:tracePt t="15101" x="4803775" y="5394325"/>
          <p14:tracePt t="15126" x="4813300" y="5411788"/>
          <p14:tracePt t="15151" x="4822825" y="5429250"/>
          <p14:tracePt t="15176" x="4822825" y="5438775"/>
          <p14:tracePt t="15201" x="4822825" y="5446713"/>
          <p14:tracePt t="15226" x="4830763" y="5446713"/>
          <p14:tracePt t="15251" x="4857750" y="5491163"/>
          <p14:tracePt t="15276" x="4867275" y="5500688"/>
          <p14:tracePt t="15301" x="4875213" y="5518150"/>
          <p14:tracePt t="15326" x="4875213" y="5527675"/>
          <p14:tracePt t="15363" x="4884738" y="5527675"/>
          <p14:tracePt t="15393" x="4884738" y="5537200"/>
          <p14:tracePt t="15462" x="4875213" y="5537200"/>
          <p14:tracePt t="15689" x="4857750" y="5527675"/>
          <p14:tracePt t="15700" x="4848225" y="5518150"/>
          <p14:tracePt t="15709" x="4840288" y="5518150"/>
          <p14:tracePt t="15728" x="4813300" y="5500688"/>
          <p14:tracePt t="15753" x="4795838" y="5483225"/>
          <p14:tracePt t="15778" x="4786313" y="5473700"/>
          <p14:tracePt t="15804" x="4768850" y="5438775"/>
          <p14:tracePt t="15829" x="4768850" y="5419725"/>
          <p14:tracePt t="15853" x="4751388" y="5367338"/>
          <p14:tracePt t="15878" x="4751388" y="5330825"/>
          <p14:tracePt t="15903" x="4751388" y="5268913"/>
          <p14:tracePt t="15928" x="4751388" y="5187950"/>
          <p14:tracePt t="15953" x="4759325" y="5116513"/>
          <p14:tracePt t="15978" x="4768850" y="5062538"/>
          <p14:tracePt t="16003" x="4786313" y="4991100"/>
          <p14:tracePt t="16028" x="4803775" y="4919663"/>
          <p14:tracePt t="16054" x="4813300" y="4902200"/>
          <p14:tracePt t="16079" x="4813300" y="4894263"/>
          <p14:tracePt t="16104" x="4813300" y="4884738"/>
          <p14:tracePt t="16129" x="4822825" y="4884738"/>
          <p14:tracePt t="16154" x="4830763" y="4867275"/>
          <p14:tracePt t="16180" x="4857750" y="4822825"/>
          <p14:tracePt t="16205" x="4875213" y="4803775"/>
          <p14:tracePt t="16230" x="4902200" y="4776788"/>
          <p14:tracePt t="16256" x="4911725" y="4768850"/>
          <p14:tracePt t="16280" x="4919663" y="4751388"/>
          <p14:tracePt t="16305" x="4929188" y="4751388"/>
          <p14:tracePt t="16330" x="4929188" y="4741863"/>
          <p14:tracePt t="16355" x="4938713" y="4741863"/>
          <p14:tracePt t="16419" x="4946650" y="4741863"/>
          <p14:tracePt t="16439" x="4956175" y="4741863"/>
          <p14:tracePt t="16468" x="4956175" y="4751388"/>
          <p14:tracePt t="16735" x="4956175" y="4759325"/>
          <p14:tracePt t="16745" x="4946650" y="4776788"/>
          <p14:tracePt t="16757" x="4938713" y="4786313"/>
          <p14:tracePt t="16782" x="4911725" y="4830763"/>
          <p14:tracePt t="16807" x="4911725" y="4848225"/>
          <p14:tracePt t="16832" x="4884738" y="4875213"/>
          <p14:tracePt t="16857" x="4875213" y="4894263"/>
          <p14:tracePt t="16882" x="4867275" y="4902200"/>
          <p14:tracePt t="16907" x="4857750" y="4919663"/>
          <p14:tracePt t="16933" x="4848225" y="4938713"/>
          <p14:tracePt t="16957" x="4822825" y="4983163"/>
          <p14:tracePt t="16983" x="4813300" y="5018088"/>
          <p14:tracePt t="17008" x="4786313" y="5062538"/>
          <p14:tracePt t="17033" x="4768850" y="5081588"/>
          <p14:tracePt t="17057" x="4751388" y="5108575"/>
          <p14:tracePt t="17082" x="4751388" y="5133975"/>
          <p14:tracePt t="17107" x="4732338" y="5153025"/>
          <p14:tracePt t="17131" x="4724400" y="5160963"/>
          <p14:tracePt t="17156" x="4724400" y="5170488"/>
          <p14:tracePt t="17181" x="4724400" y="5180013"/>
          <p14:tracePt t="17207" x="4714875" y="5180013"/>
          <p14:tracePt t="17425" x="4714875" y="5187950"/>
          <p14:tracePt t="17435" x="4714875" y="5205413"/>
          <p14:tracePt t="17445" x="4714875" y="5232400"/>
          <p14:tracePt t="17459" x="4714875" y="5259388"/>
          <p14:tracePt t="17459" x="4714875" y="5268913"/>
          <p14:tracePt t="17485" x="4705350" y="5295900"/>
          <p14:tracePt t="17509" x="4705350" y="5322888"/>
          <p14:tracePt t="17534" x="4705350" y="5330825"/>
          <p14:tracePt t="17560" x="4705350" y="5367338"/>
          <p14:tracePt t="17584" x="4705350" y="5375275"/>
          <p14:tracePt t="17609" x="4705350" y="5394325"/>
          <p14:tracePt t="17634" x="4705350" y="5411788"/>
          <p14:tracePt t="17659" x="4714875" y="5429250"/>
          <p14:tracePt t="17684" x="4714875" y="5438775"/>
          <p14:tracePt t="17711" x="4724400" y="5446713"/>
          <p14:tracePt t="17781" x="4724400" y="5456238"/>
          <p14:tracePt t="17790" x="4724400" y="5465763"/>
          <p14:tracePt t="17810" x="4724400" y="5473700"/>
          <p14:tracePt t="17820" x="4724400" y="5483225"/>
          <p14:tracePt t="17849" x="4732338" y="5483225"/>
          <p14:tracePt t="17908" x="4732338" y="5491163"/>
          <p14:tracePt t="17928" x="4732338" y="5500688"/>
          <p14:tracePt t="17978" x="4741863" y="5500688"/>
          <p14:tracePt t="17987" x="4741863" y="5510213"/>
          <p14:tracePt t="17998" x="4751388" y="5510213"/>
          <p14:tracePt t="18017" x="4751388" y="5518150"/>
          <p14:tracePt t="18037" x="4759325" y="5518150"/>
          <p14:tracePt t="18066" x="4759325" y="5527675"/>
          <p14:tracePt t="18086" x="4768850" y="5527675"/>
          <p14:tracePt t="18303" x="4768850" y="5510213"/>
          <p14:tracePt t="18382" x="4768850" y="5491163"/>
          <p14:tracePt t="18392" x="4768850" y="5473700"/>
          <p14:tracePt t="18401" x="4768850" y="5456238"/>
          <p14:tracePt t="18421" x="4768850" y="5446713"/>
          <p14:tracePt t="18436" x="4759325" y="5394325"/>
          <p14:tracePt t="18461" x="4751388" y="5367338"/>
          <p14:tracePt t="18487" x="4751388" y="5330825"/>
          <p14:tracePt t="18512" x="4751388" y="5322888"/>
          <p14:tracePt t="18537" x="4751388" y="5295900"/>
          <p14:tracePt t="18562" x="4751388" y="5286375"/>
          <p14:tracePt t="18588" x="4741863" y="5268913"/>
          <p14:tracePt t="18613" x="4732338" y="5251450"/>
          <p14:tracePt t="18638" x="4732338" y="5214938"/>
          <p14:tracePt t="18663" x="4732338" y="5205413"/>
          <p14:tracePt t="18688" x="4732338" y="5187950"/>
          <p14:tracePt t="18713" x="4732338" y="5160963"/>
          <p14:tracePt t="18738" x="4732338" y="5133975"/>
          <p14:tracePt t="18763" x="4732338" y="5108575"/>
          <p14:tracePt t="18789" x="4732338" y="5099050"/>
          <p14:tracePt t="18813" x="4732338" y="5081588"/>
          <p14:tracePt t="18839" x="4732338" y="5072063"/>
          <p14:tracePt t="18896" x="4732338" y="5062538"/>
          <p14:tracePt t="18935" x="4732338" y="5054600"/>
          <p14:tracePt t="18945" x="4732338" y="5045075"/>
          <p14:tracePt t="18955" x="4732338" y="5018088"/>
          <p14:tracePt t="18965" x="4732338" y="5000625"/>
          <p14:tracePt t="18989" x="4732338" y="4973638"/>
          <p14:tracePt t="19015" x="4732338" y="4965700"/>
          <p14:tracePt t="19053" x="4732338" y="4956175"/>
          <p14:tracePt t="19073" x="4741863" y="4946650"/>
          <p14:tracePt t="19152" x="4751388" y="4946650"/>
          <p14:tracePt t="19193" x="4759325" y="4946650"/>
          <p14:tracePt t="19211" x="4768850" y="4946650"/>
          <p14:tracePt t="19241" x="4776788" y="4946650"/>
          <p14:tracePt t="19281" x="4786313" y="4946650"/>
          <p14:tracePt t="19310" x="4795838" y="4946650"/>
          <p14:tracePt t="19330" x="4795838" y="4956175"/>
          <p14:tracePt t="19774" x="4776788" y="4983163"/>
          <p14:tracePt t="19784" x="4768850" y="5000625"/>
          <p14:tracePt t="19795" x="4741863" y="5018088"/>
          <p14:tracePt t="19817" x="4732338" y="5037138"/>
          <p14:tracePt t="19842" x="4724400" y="5037138"/>
          <p14:tracePt t="19872" x="4714875" y="5054600"/>
          <p14:tracePt t="19981" x="4714875" y="5072063"/>
          <p14:tracePt t="20001" x="4714875" y="5081588"/>
          <p14:tracePt t="20011" x="4705350" y="5089525"/>
          <p14:tracePt t="20020" x="4705350" y="5099050"/>
          <p14:tracePt t="20043" x="4705350" y="5108575"/>
          <p14:tracePt t="20070" x="4705350" y="5116513"/>
          <p14:tracePt t="20120" x="4705350" y="5126038"/>
          <p14:tracePt t="20130" x="4705350" y="5133975"/>
          <p14:tracePt t="20148" x="4705350" y="5143500"/>
          <p14:tracePt t="20168" x="4705350" y="5160963"/>
          <p14:tracePt t="20194" x="4705350" y="5180013"/>
          <p14:tracePt t="20219" x="4705350" y="5205413"/>
          <p14:tracePt t="20244" x="4714875" y="5232400"/>
          <p14:tracePt t="20269" x="4724400" y="5251450"/>
          <p14:tracePt t="20294" x="4732338" y="5276850"/>
          <p14:tracePt t="20321" x="4732338" y="5286375"/>
          <p14:tracePt t="20344" x="4732338" y="5303838"/>
          <p14:tracePt t="20369" x="4732338" y="5313363"/>
          <p14:tracePt t="20405" x="4732338" y="5322888"/>
          <p14:tracePt t="20533" x="4741863" y="5322888"/>
          <p14:tracePt t="20544" x="4741863" y="5330825"/>
          <p14:tracePt t="20563" x="4751388" y="5340350"/>
          <p14:tracePt t="20574" x="4751388" y="5348288"/>
          <p14:tracePt t="20595" x="4751388" y="5357813"/>
          <p14:tracePt t="20620" x="4751388" y="5367338"/>
          <p14:tracePt t="20646" x="4751388" y="5375275"/>
          <p14:tracePt t="20671" x="4751388" y="5384800"/>
          <p14:tracePt t="20701" x="4751388" y="5394325"/>
          <p14:tracePt t="20800" x="4759325" y="5402263"/>
          <p14:tracePt t="20810" x="4768850" y="5402263"/>
          <p14:tracePt t="20820" x="4768850" y="5411788"/>
          <p14:tracePt t="26893" x="4768850" y="5394325"/>
          <p14:tracePt t="27321" x="4768850" y="5384800"/>
          <p14:tracePt t="27340" x="4768850" y="5375275"/>
          <p14:tracePt t="27363" x="4768850" y="5367338"/>
          <p14:tracePt t="27371" x="4768850" y="5357813"/>
          <p14:tracePt t="27396" x="4768850" y="5348288"/>
          <p14:tracePt t="27421" x="4768850" y="5340350"/>
          <p14:tracePt t="27446" x="4768850" y="5322888"/>
          <p14:tracePt t="27471" x="4768850" y="5313363"/>
          <p14:tracePt t="27496" x="4768850" y="5303838"/>
          <p14:tracePt t="27521" x="4768850" y="5295900"/>
          <p14:tracePt t="28060" x="4776788" y="5286375"/>
          <p14:tracePt t="28070" x="4776788" y="5276850"/>
          <p14:tracePt t="28081" x="4786313" y="5259388"/>
          <p14:tracePt t="28098" x="4786313" y="5241925"/>
          <p14:tracePt t="28123" x="4786313" y="5232400"/>
          <p14:tracePt t="28288" x="4786313" y="5224463"/>
          <p14:tracePt t="28337" x="4795838" y="5224463"/>
          <p14:tracePt t="28357" x="4786313" y="5224463"/>
          <p14:tracePt t="28861" x="4776788" y="5214938"/>
          <p14:tracePt t="28870" x="4768850" y="5214938"/>
          <p14:tracePt t="28881" x="4759325" y="5214938"/>
          <p14:tracePt t="28901" x="4741863" y="5205413"/>
          <p14:tracePt t="28927" x="4697413" y="5205413"/>
          <p14:tracePt t="28953" x="4687888" y="5205413"/>
          <p14:tracePt t="28977" x="4643438" y="5197475"/>
          <p14:tracePt t="29002" x="4616450" y="5197475"/>
          <p14:tracePt t="29027" x="4598988" y="5187950"/>
          <p14:tracePt t="29052" x="4581525" y="5187950"/>
          <p14:tracePt t="29077" x="4562475" y="5187950"/>
          <p14:tracePt t="29102" x="4545013" y="5170488"/>
          <p14:tracePt t="29128" x="4527550" y="5170488"/>
          <p14:tracePt t="29152" x="4518025" y="5170488"/>
          <p14:tracePt t="29177" x="4500563" y="5160963"/>
          <p14:tracePt t="29202" x="4473575" y="5153025"/>
          <p14:tracePt t="29227" x="4465638" y="5143500"/>
          <p14:tracePt t="29252" x="4446588" y="5133975"/>
          <p14:tracePt t="29277" x="4429125" y="5133975"/>
          <p14:tracePt t="29302" x="4411663" y="5126038"/>
          <p14:tracePt t="29327" x="4402138" y="5116513"/>
          <p14:tracePt t="29353" x="4394200" y="5116513"/>
          <p14:tracePt t="29378" x="4384675" y="5116513"/>
          <p14:tracePt t="29403" x="4384675" y="5108575"/>
          <p14:tracePt t="29511" x="4394200" y="5108575"/>
          <p14:tracePt t="29581" x="4402138" y="5108575"/>
          <p14:tracePt t="29591" x="4419600" y="5108575"/>
          <p14:tracePt t="29611" x="4429125" y="5108575"/>
          <p14:tracePt t="29630" x="4446588" y="5108575"/>
          <p14:tracePt t="29654" x="4456113" y="5108575"/>
          <p14:tracePt t="29654" x="4473575" y="5108575"/>
          <p14:tracePt t="29680" x="4483100" y="5108575"/>
          <p14:tracePt t="29704" x="4510088" y="5108575"/>
          <p14:tracePt t="29730" x="4518025" y="5108575"/>
          <p14:tracePt t="29759" x="4537075" y="5108575"/>
          <p14:tracePt t="29780" x="4554538" y="5108575"/>
          <p14:tracePt t="29805" x="4572000" y="5116513"/>
          <p14:tracePt t="29830" x="4589463" y="5126038"/>
          <p14:tracePt t="29855" x="4616450" y="5133975"/>
          <p14:tracePt t="29880" x="4633913" y="5143500"/>
          <p14:tracePt t="29905" x="4679950" y="5143500"/>
          <p14:tracePt t="29930" x="4714875" y="5160963"/>
          <p14:tracePt t="29957" x="4724400" y="5160963"/>
          <p14:tracePt t="29980" x="4751388" y="5170488"/>
          <p14:tracePt t="30006" x="4759325" y="5180013"/>
          <p14:tracePt t="30031" x="4776788" y="5187950"/>
          <p14:tracePt t="30056" x="4786313" y="5187950"/>
          <p14:tracePt t="30081" x="4795838" y="5197475"/>
          <p14:tracePt t="30106" x="4803775" y="5205413"/>
          <p14:tracePt t="30131" x="4813300" y="5214938"/>
          <p14:tracePt t="30156" x="4822825" y="5214938"/>
          <p14:tracePt t="30181" x="4830763" y="5224463"/>
          <p14:tracePt t="30206" x="4840288" y="5232400"/>
          <p14:tracePt t="30232" x="4848225" y="5232400"/>
          <p14:tracePt t="30256" x="4840288" y="5232400"/>
          <p14:tracePt t="30469" x="4830763" y="5232400"/>
          <p14:tracePt t="30479" x="4822825" y="5232400"/>
          <p14:tracePt t="30488" x="4813300" y="5232400"/>
          <p14:tracePt t="30508" x="4803775" y="5232400"/>
          <p14:tracePt t="30548" x="4786313" y="5232400"/>
          <p14:tracePt t="30567" x="4759325" y="5232400"/>
          <p14:tracePt t="30583" x="4714875" y="5205413"/>
          <p14:tracePt t="30608" x="4697413" y="5197475"/>
          <p14:tracePt t="30633" x="4670425" y="5187950"/>
          <p14:tracePt t="30658" x="4652963" y="5180013"/>
          <p14:tracePt t="30683" x="4625975" y="5160963"/>
          <p14:tracePt t="30708" x="4608513" y="5143500"/>
          <p14:tracePt t="30733" x="4589463" y="5126038"/>
          <p14:tracePt t="30759" x="4581525" y="5126038"/>
          <p14:tracePt t="30783" x="4572000" y="5116513"/>
          <p14:tracePt t="30809" x="4554538" y="5116513"/>
          <p14:tracePt t="30835" x="4572000" y="5108575"/>
          <p14:tracePt t="31426" x="4616450" y="5089525"/>
          <p14:tracePt t="31436" x="4670425" y="5062538"/>
          <p14:tracePt t="31446" x="4759325" y="5037138"/>
          <p14:tracePt t="31461" x="5160963" y="4938713"/>
          <p14:tracePt t="31488" x="5446713" y="4848225"/>
          <p14:tracePt t="31511" x="6000750" y="4598988"/>
          <p14:tracePt t="31536" x="6465888" y="4330700"/>
          <p14:tracePt t="31562" x="6840538" y="4125913"/>
          <p14:tracePt t="31586" x="7018338" y="4071938"/>
          <p14:tracePt t="31611" x="7232650" y="4081463"/>
          <p14:tracePt t="31636" x="7323138" y="4108450"/>
          <p14:tracePt t="31661" x="7394575" y="4205288"/>
          <p14:tracePt t="31686" x="7394575" y="4214813"/>
          <p14:tracePt t="31910" x="7402513" y="4232275"/>
          <p14:tracePt t="31919" x="7412038" y="4241800"/>
          <p14:tracePt t="31938" x="7456488" y="4330700"/>
          <p14:tracePt t="31963" x="7456488" y="4402138"/>
          <p14:tracePt t="31963" x="7456488" y="4429125"/>
          <p14:tracePt t="31989" x="7456488" y="4465638"/>
          <p14:tracePt t="32014" x="7456488" y="4473575"/>
          <p14:tracePt t="32226" x="7456488" y="4483100"/>
          <p14:tracePt t="32235" x="7456488" y="4491038"/>
          <p14:tracePt t="32256" x="7456488" y="4500563"/>
          <p14:tracePt t="32276" x="7456488" y="4510088"/>
          <p14:tracePt t="32591" x="7456488" y="4518025"/>
          <p14:tracePt t="32610" x="7446963" y="4518025"/>
          <p14:tracePt t="32621" x="7439025" y="4537075"/>
          <p14:tracePt t="32641" x="7429500" y="4545013"/>
          <p14:tracePt t="32666" x="7429500" y="4554538"/>
          <p14:tracePt t="32700" x="7429500" y="4562475"/>
          <p14:tracePt t="32728" x="7419975" y="4562475"/>
          <p14:tracePt t="32741" x="7419975" y="4572000"/>
          <p14:tracePt t="32766" x="7412038" y="4581525"/>
          <p14:tracePt t="32791" x="7412038" y="4589463"/>
          <p14:tracePt t="32818" x="7412038" y="4598988"/>
          <p14:tracePt t="32846" x="7402513" y="4598988"/>
          <p14:tracePt t="32877" x="7402513" y="4608513"/>
          <p14:tracePt t="32891" x="7385050" y="4633913"/>
          <p14:tracePt t="32916" x="7358063" y="4670425"/>
          <p14:tracePt t="32941" x="7348538" y="4687888"/>
          <p14:tracePt t="32966" x="7340600" y="4687888"/>
          <p14:tracePt t="32996" x="7340600" y="4697413"/>
          <p14:tracePt t="33017" x="7340600" y="4705350"/>
          <p14:tracePt t="33055" x="7331075" y="4705350"/>
          <p14:tracePt t="33067" x="7323138" y="4705350"/>
          <p14:tracePt t="33092" x="7323138" y="4714875"/>
          <p14:tracePt t="33117" x="7323138" y="4724400"/>
          <p14:tracePt t="33142" x="7323138" y="4732338"/>
          <p14:tracePt t="33174" x="7323138" y="4741863"/>
          <p14:tracePt t="33222" x="7323138" y="4751388"/>
          <p14:tracePt t="33242" x="7331075" y="4741863"/>
          <p14:tracePt t="33430" x="7348538" y="4724400"/>
          <p14:tracePt t="33439" x="7385050" y="4687888"/>
          <p14:tracePt t="33450" x="7429500" y="4652963"/>
          <p14:tracePt t="33469" x="7446963" y="4625975"/>
          <p14:tracePt t="33494" x="7456488" y="4598988"/>
          <p14:tracePt t="33519" x="7456488" y="4589463"/>
          <p14:tracePt t="33578" x="7456488" y="4581525"/>
          <p14:tracePt t="33657" x="7466013" y="4572000"/>
          <p14:tracePt t="33696" x="7483475" y="4554538"/>
          <p14:tracePt t="33706" x="7483475" y="4545013"/>
          <p14:tracePt t="33719" x="7491413" y="4527550"/>
          <p14:tracePt t="33745" x="7518400" y="4483100"/>
          <p14:tracePt t="33770" x="7527925" y="4465638"/>
          <p14:tracePt t="33795" x="7527925" y="4456113"/>
          <p14:tracePt t="33820" x="7518400" y="4456113"/>
          <p14:tracePt t="34120" x="7518400" y="4465638"/>
          <p14:tracePt t="34130" x="7510463" y="4483100"/>
          <p14:tracePt t="34145" x="7466013" y="4545013"/>
          <p14:tracePt t="34171" x="7439025" y="4572000"/>
          <p14:tracePt t="34196" x="7429500" y="4589463"/>
          <p14:tracePt t="34222" x="7412038" y="4608513"/>
          <p14:tracePt t="34247" x="7402513" y="4608513"/>
          <p14:tracePt t="34272" x="7402513" y="4616450"/>
          <p14:tracePt t="34297" x="7385050" y="4633913"/>
          <p14:tracePt t="34322" x="7385050" y="4643438"/>
          <p14:tracePt t="34347" x="7367588" y="4670425"/>
          <p14:tracePt t="34372" x="7358063" y="4687888"/>
          <p14:tracePt t="34397" x="7348538" y="4687888"/>
          <p14:tracePt t="34422" x="7340600" y="4697413"/>
          <p14:tracePt t="34447" x="7340600" y="4705350"/>
          <p14:tracePt t="36654" x="7331075" y="4705350"/>
          <p14:tracePt t="37050" x="7313613" y="4705350"/>
          <p14:tracePt t="37060" x="7277100" y="4705350"/>
          <p14:tracePt t="37071" x="7259638" y="4705350"/>
          <p14:tracePt t="37082" x="7197725" y="4697413"/>
          <p14:tracePt t="37107" x="7018338" y="4697413"/>
          <p14:tracePt t="37132" x="6831013" y="4741863"/>
          <p14:tracePt t="37158" x="6446838" y="4822825"/>
          <p14:tracePt t="37183" x="6205538" y="4867275"/>
          <p14:tracePt t="37208" x="5956300" y="4884738"/>
          <p14:tracePt t="37233" x="5741988" y="4911725"/>
          <p14:tracePt t="37258" x="5608638" y="4956175"/>
          <p14:tracePt t="37283" x="5419725" y="5000625"/>
          <p14:tracePt t="37308" x="5411788" y="5000625"/>
          <p14:tracePt t="37682" x="5394325" y="5000625"/>
          <p14:tracePt t="37692" x="5375275" y="5010150"/>
          <p14:tracePt t="37709" x="5313363" y="5018088"/>
          <p14:tracePt t="37734" x="5286375" y="5045075"/>
          <p14:tracePt t="37759" x="5205413" y="5072063"/>
          <p14:tracePt t="37784" x="5153025" y="5089525"/>
          <p14:tracePt t="37809" x="5108575" y="5108575"/>
          <p14:tracePt t="37835" x="5062538" y="5126038"/>
          <p14:tracePt t="37860" x="5045075" y="5126038"/>
          <p14:tracePt t="37885" x="5010150" y="5133975"/>
          <p14:tracePt t="37910" x="4973638" y="5133975"/>
          <p14:tracePt t="37935" x="4946650" y="5143500"/>
          <p14:tracePt t="37961" x="4938713" y="5143500"/>
          <p14:tracePt t="37985" x="4919663" y="5143500"/>
          <p14:tracePt t="38011" x="4911725" y="5143500"/>
          <p14:tracePt t="38035" x="4875213" y="5143500"/>
          <p14:tracePt t="38061" x="4867275" y="5143500"/>
          <p14:tracePt t="38086" x="4848225" y="5143500"/>
          <p14:tracePt t="39154" x="4840288" y="5143500"/>
          <p14:tracePt t="39301" x="4830763" y="5143500"/>
          <p14:tracePt t="39320" x="4822825" y="5143500"/>
          <p14:tracePt t="39340" x="4813300" y="5143500"/>
          <p14:tracePt t="39350" x="4803775" y="5143500"/>
          <p14:tracePt t="39369" x="4795838" y="5143500"/>
          <p14:tracePt t="39399" x="4786313" y="5143500"/>
          <p14:tracePt t="39416" x="4768850" y="5143500"/>
          <p14:tracePt t="39441" x="4759325" y="5143500"/>
          <p14:tracePt t="39466" x="4751388" y="5143500"/>
          <p14:tracePt t="39597" x="4741863" y="5143500"/>
          <p14:tracePt t="39636" x="4732338" y="5143500"/>
          <p14:tracePt t="39656" x="4732338" y="5133975"/>
          <p14:tracePt t="39676" x="4724400" y="5133975"/>
          <p14:tracePt t="39695" x="4714875" y="5133975"/>
          <p14:tracePt t="39735" x="4705350" y="5133975"/>
          <p14:tracePt t="39745" x="4697413" y="5133975"/>
          <p14:tracePt t="39755" x="4687888" y="5133975"/>
          <p14:tracePt t="39767" x="4670425" y="5126038"/>
          <p14:tracePt t="39792" x="4652963" y="5126038"/>
          <p14:tracePt t="39817" x="4625975" y="5116513"/>
          <p14:tracePt t="39843" x="4616450" y="5108575"/>
          <p14:tracePt t="39868" x="4608513" y="5108575"/>
          <p14:tracePt t="39893" x="4598988" y="5108575"/>
          <p14:tracePt t="39918" x="4589463" y="5108575"/>
          <p14:tracePt t="39943" x="4589463" y="5116513"/>
          <p14:tracePt t="40168" x="4589463" y="5126038"/>
          <p14:tracePt t="40189" x="4598988" y="5143500"/>
          <p14:tracePt t="40198" x="4625975" y="5214938"/>
          <p14:tracePt t="40218" x="4633913" y="5286375"/>
          <p14:tracePt t="40243" x="4633913" y="5357813"/>
          <p14:tracePt t="40269" x="4633913" y="5384800"/>
          <p14:tracePt t="40295" x="4633913" y="5411788"/>
          <p14:tracePt t="47409" x="4633913" y="5402263"/>
          <p14:tracePt t="47686" x="4608513" y="5357813"/>
          <p14:tracePt t="47697" x="4572000" y="5295900"/>
          <p14:tracePt t="47705" x="4537075" y="5205413"/>
          <p14:tracePt t="47722" x="4419600" y="4965700"/>
          <p14:tracePt t="47747" x="4357688" y="4795838"/>
          <p14:tracePt t="47773" x="4224338" y="4518025"/>
          <p14:tracePt t="47798" x="4152900" y="4340225"/>
          <p14:tracePt t="47823" x="4089400" y="4125913"/>
          <p14:tracePt t="47848" x="4081463" y="4125913"/>
          <p14:tracePt t="48081" x="4071938" y="4071938"/>
          <p14:tracePt t="48090" x="4054475" y="3983038"/>
          <p14:tracePt t="48100" x="3973513" y="3751263"/>
          <p14:tracePt t="48124" x="3875088" y="3446463"/>
          <p14:tracePt t="48149" x="3724275" y="3009900"/>
          <p14:tracePt t="48174" x="3625850" y="2732088"/>
          <p14:tracePt t="48199" x="3608388" y="2616200"/>
          <p14:tracePt t="48226" x="3589338" y="2598738"/>
          <p14:tracePt t="48426" x="3581400" y="2581275"/>
          <p14:tracePt t="48436" x="3554413" y="2554288"/>
          <p14:tracePt t="48449" x="3500438" y="2455863"/>
          <p14:tracePt t="48475" x="3465513" y="2401888"/>
          <p14:tracePt t="48499" x="3419475" y="2295525"/>
          <p14:tracePt t="48525" x="3348038" y="2108200"/>
          <p14:tracePt t="48550" x="3268663" y="1946275"/>
          <p14:tracePt t="48575" x="3241675" y="1884363"/>
          <p14:tracePt t="48600" x="3232150" y="1857375"/>
          <p14:tracePt t="48625" x="3232150" y="1847850"/>
          <p14:tracePt t="58667" x="3232150" y="1857375"/>
          <p14:tracePt t="59041" x="3232150" y="1874838"/>
          <p14:tracePt t="59051" x="3214688" y="1893888"/>
          <p14:tracePt t="59065" x="3187700" y="1955800"/>
          <p14:tracePt t="59091" x="3170238" y="2000250"/>
          <p14:tracePt t="59115" x="3133725" y="2054225"/>
          <p14:tracePt t="59140" x="3108325" y="2098675"/>
          <p14:tracePt t="59165" x="3071813" y="2152650"/>
          <p14:tracePt t="59190" x="3054350" y="2170113"/>
          <p14:tracePt t="59216" x="3036888" y="2197100"/>
          <p14:tracePt t="59241" x="3027363" y="2197100"/>
          <p14:tracePt t="59266" x="3027363" y="2205038"/>
          <p14:tracePt t="59307" x="3017838" y="2214563"/>
          <p14:tracePt t="59366" x="3009900" y="2224088"/>
          <p14:tracePt t="59376" x="3009900" y="2241550"/>
          <p14:tracePt t="59391" x="3000375" y="2251075"/>
          <p14:tracePt t="59415" x="3000375" y="2268538"/>
          <p14:tracePt t="59441" x="3000375" y="2295525"/>
          <p14:tracePt t="59466" x="3000375" y="2303463"/>
          <p14:tracePt t="59491" x="3000375" y="2322513"/>
          <p14:tracePt t="59516" x="3000375" y="2330450"/>
          <p14:tracePt t="59541" x="3000375" y="2339975"/>
          <p14:tracePt t="59566" x="3017838" y="2366963"/>
          <p14:tracePt t="59592" x="3108325" y="2455863"/>
          <p14:tracePt t="59617" x="3160713" y="2500313"/>
          <p14:tracePt t="59617" x="3179763" y="2517775"/>
          <p14:tracePt t="59643" x="3205163" y="2536825"/>
          <p14:tracePt t="66674" x="3205163" y="2527300"/>
          <p14:tracePt t="66962" x="3205163" y="2517775"/>
          <p14:tracePt t="66982" x="3214688" y="2517775"/>
          <p14:tracePt t="67031" x="3224213" y="2509838"/>
          <p14:tracePt t="67041" x="3251200" y="2509838"/>
          <p14:tracePt t="67052" x="3268663" y="2509838"/>
          <p14:tracePt t="67070" x="3340100" y="2509838"/>
          <p14:tracePt t="67095" x="3419475" y="2509838"/>
          <p14:tracePt t="67121" x="3473450" y="2500313"/>
          <p14:tracePt t="67146" x="3554413" y="2490788"/>
          <p14:tracePt t="67171" x="3608388" y="2490788"/>
          <p14:tracePt t="67196" x="3687763" y="2509838"/>
          <p14:tracePt t="67221" x="3732213" y="2527300"/>
          <p14:tracePt t="67246" x="3786188" y="2571750"/>
          <p14:tracePt t="67271" x="3803650" y="2589213"/>
          <p14:tracePt t="67296" x="3822700" y="2625725"/>
          <p14:tracePt t="67321" x="3830638" y="2643188"/>
          <p14:tracePt t="67346" x="3830638" y="2652713"/>
          <p14:tracePt t="73427" x="3848100" y="2652713"/>
          <p14:tracePt t="74361" x="3875088" y="2652713"/>
          <p14:tracePt t="74381" x="3884613" y="2652713"/>
          <p14:tracePt t="74391" x="3902075" y="2660650"/>
          <p14:tracePt t="74400" x="3919538" y="2660650"/>
          <p14:tracePt t="74423" x="3946525" y="2660650"/>
          <p14:tracePt t="74448" x="3990975" y="2670175"/>
          <p14:tracePt t="74473" x="4027488" y="2670175"/>
          <p14:tracePt t="74498" x="4152900" y="2687638"/>
          <p14:tracePt t="74523" x="4303713" y="2724150"/>
          <p14:tracePt t="74548" x="4375150" y="2768600"/>
          <p14:tracePt t="74574" x="4465638" y="2857500"/>
          <p14:tracePt t="74600" x="4527550" y="2901950"/>
          <p14:tracePt t="74624" x="4608513" y="2990850"/>
          <p14:tracePt t="74649" x="4643438" y="3044825"/>
          <p14:tracePt t="74675" x="4670425" y="3116263"/>
          <p14:tracePt t="74700" x="4679950" y="3170238"/>
          <p14:tracePt t="74725" x="4687888" y="3259138"/>
          <p14:tracePt t="74750" x="4697413" y="3340100"/>
          <p14:tracePt t="74775" x="4732338" y="3490913"/>
          <p14:tracePt t="74800" x="4759325" y="3589338"/>
          <p14:tracePt t="74825" x="4759325" y="3608388"/>
          <p14:tracePt t="75014" x="4732338" y="3652838"/>
          <p14:tracePt t="75023" x="4705350" y="3714750"/>
          <p14:tracePt t="75034" x="4697413" y="3795713"/>
          <p14:tracePt t="75051" x="4616450" y="4133850"/>
          <p14:tracePt t="75076" x="4456113" y="4510088"/>
          <p14:tracePt t="75102" x="4367213" y="4643438"/>
          <p14:tracePt t="75127" x="4322763" y="4697413"/>
          <p14:tracePt t="75151" x="4268788" y="4705350"/>
          <p14:tracePt t="75176" x="4224338" y="4705350"/>
          <p14:tracePt t="75201" x="4197350" y="4697413"/>
          <p14:tracePt t="75226" x="4170363" y="4660900"/>
          <p14:tracePt t="75251" x="4152900" y="4598988"/>
          <p14:tracePt t="75276" x="4152900" y="4527550"/>
          <p14:tracePt t="75301" x="4152900" y="4518025"/>
          <p14:tracePt t="75507" x="4143375" y="4518025"/>
          <p14:tracePt t="75516" x="4133850" y="4518025"/>
          <p14:tracePt t="75536" x="4133850" y="4510088"/>
          <p14:tracePt t="75553" x="4116388" y="4465638"/>
          <p14:tracePt t="75578" x="4108450" y="4438650"/>
          <p14:tracePt t="75603" x="4062413" y="4330700"/>
          <p14:tracePt t="75629" x="4037013" y="4241800"/>
          <p14:tracePt t="75653" x="3983038" y="4116388"/>
          <p14:tracePt t="75679" x="3956050" y="4081463"/>
          <p14:tracePt t="75704" x="3938588" y="4062413"/>
          <p14:tracePt t="75729" x="3919538" y="4044950"/>
          <p14:tracePt t="75754" x="3894138" y="4017963"/>
          <p14:tracePt t="75779" x="3875088" y="3983038"/>
          <p14:tracePt t="75804" x="3867150" y="3973513"/>
          <p14:tracePt t="75829" x="3848100" y="3929063"/>
          <p14:tracePt t="75854" x="3840163" y="3911600"/>
          <p14:tracePt t="75879" x="3822700" y="3875088"/>
          <p14:tracePt t="75904" x="3813175" y="3867150"/>
          <p14:tracePt t="75929" x="3803650" y="3848100"/>
          <p14:tracePt t="75955" x="3795713" y="3848100"/>
          <p14:tracePt t="75980" x="3776663" y="3840163"/>
          <p14:tracePt t="76005" x="3776663" y="3830638"/>
          <p14:tracePt t="76030" x="3786188" y="3830638"/>
          <p14:tracePt t="76129" x="3795713" y="3840163"/>
          <p14:tracePt t="76139" x="3803650" y="3848100"/>
          <p14:tracePt t="76155" x="3830638" y="3902075"/>
          <p14:tracePt t="76180" x="3848100" y="3938588"/>
          <p14:tracePt t="76206" x="3867150" y="3965575"/>
          <p14:tracePt t="76231" x="3884613" y="3983038"/>
          <p14:tracePt t="76256" x="3902075" y="4017963"/>
          <p14:tracePt t="76281" x="3938588" y="4062413"/>
          <p14:tracePt t="76281" x="3946525" y="4081463"/>
          <p14:tracePt t="76306" x="3973513" y="4143375"/>
          <p14:tracePt t="76331" x="4010025" y="4214813"/>
          <p14:tracePt t="76356" x="4037013" y="4259263"/>
          <p14:tracePt t="76380" x="4071938" y="4322763"/>
          <p14:tracePt t="76405" x="4098925" y="4375150"/>
          <p14:tracePt t="76431" x="4143375" y="4465638"/>
          <p14:tracePt t="76456" x="4160838" y="4510088"/>
          <p14:tracePt t="76481" x="4205288" y="4581525"/>
          <p14:tracePt t="76506" x="4224338" y="4608513"/>
          <p14:tracePt t="76531" x="4322763" y="4751388"/>
          <p14:tracePt t="76557" x="4394200" y="4848225"/>
          <p14:tracePt t="76582" x="4465638" y="4965700"/>
          <p14:tracePt t="76607" x="4491038" y="5010150"/>
          <p14:tracePt t="76633" x="4500563" y="5018088"/>
          <p14:tracePt t="76657" x="4518025" y="5027613"/>
          <p14:tracePt t="76682" x="4527550" y="4965700"/>
          <p14:tracePt t="76998" x="4545013" y="4894263"/>
          <p14:tracePt t="77008" x="4554538" y="4813300"/>
          <p14:tracePt t="77016" x="4572000" y="4741863"/>
          <p14:tracePt t="77033" x="4598988" y="4537075"/>
          <p14:tracePt t="77059" x="4598988" y="4438650"/>
          <p14:tracePt t="77084" x="4598988" y="4367213"/>
          <p14:tracePt t="77109" x="4581525" y="4322763"/>
          <p14:tracePt t="77134" x="4554538" y="4259263"/>
          <p14:tracePt t="77161" x="4527550" y="4214813"/>
          <p14:tracePt t="77185" x="4510088" y="4197350"/>
          <p14:tracePt t="77209" x="4500563" y="4152900"/>
          <p14:tracePt t="77234" x="4483100" y="4125913"/>
          <p14:tracePt t="77259" x="4473575" y="4081463"/>
          <p14:tracePt t="77285" x="4465638" y="4044950"/>
          <p14:tracePt t="77310" x="4438650" y="4000500"/>
          <p14:tracePt t="77335" x="4438650" y="3983038"/>
          <p14:tracePt t="77360" x="4419600" y="3956050"/>
          <p14:tracePt t="77385" x="4411663" y="3929063"/>
          <p14:tracePt t="77410" x="4402138" y="3911600"/>
          <p14:tracePt t="77435" x="4394200" y="3894138"/>
          <p14:tracePt t="77461" x="4384675" y="3884613"/>
          <p14:tracePt t="77485" x="4375150" y="3867150"/>
          <p14:tracePt t="77511" x="4367213" y="3857625"/>
          <p14:tracePt t="77535" x="4357688" y="3848100"/>
          <p14:tracePt t="77560" x="4348163" y="3840163"/>
          <p14:tracePt t="77585" x="4340225" y="3840163"/>
          <p14:tracePt t="77610" x="4330700" y="3840163"/>
          <p14:tracePt t="77635" x="4340225" y="3840163"/>
          <p14:tracePt t="77668" x="4340225" y="3857625"/>
          <p14:tracePt t="77685" x="4375150" y="3902075"/>
          <p14:tracePt t="77710" x="4394200" y="3929063"/>
          <p14:tracePt t="77735" x="4456113" y="4037013"/>
          <p14:tracePt t="77761" x="4500563" y="4125913"/>
          <p14:tracePt t="77787" x="4518025" y="4170363"/>
          <p14:tracePt t="77812" x="4537075" y="4205288"/>
          <p14:tracePt t="77837" x="4554538" y="4251325"/>
          <p14:tracePt t="77862" x="4589463" y="4340225"/>
          <p14:tracePt t="77887" x="4633913" y="4419600"/>
          <p14:tracePt t="77912" x="4660900" y="4518025"/>
          <p14:tracePt t="77937" x="4670425" y="4562475"/>
          <p14:tracePt t="77962" x="4687888" y="4598988"/>
          <p14:tracePt t="77987" x="4687888" y="4616450"/>
          <p14:tracePt t="78012" x="4705350" y="4652963"/>
          <p14:tracePt t="78038" x="4714875" y="4660900"/>
          <p14:tracePt t="78062" x="4724400" y="4670425"/>
          <p14:tracePt t="78088" x="4724400" y="4679950"/>
          <p14:tracePt t="78113" x="4714875" y="4697413"/>
          <p14:tracePt t="78379" x="4697413" y="4732338"/>
          <p14:tracePt t="78388" x="4679950" y="4759325"/>
          <p14:tracePt t="78399" x="4643438" y="4786313"/>
          <p14:tracePt t="78414" x="4608513" y="4813300"/>
          <p14:tracePt t="78439" x="4581525" y="4830763"/>
          <p14:tracePt t="78464" x="4527550" y="4840288"/>
          <p14:tracePt t="78489" x="4473575" y="4840288"/>
          <p14:tracePt t="78515" x="4348163" y="4822825"/>
          <p14:tracePt t="78539" x="4251325" y="4795838"/>
          <p14:tracePt t="78564" x="4116388" y="4732338"/>
          <p14:tracePt t="78589" x="4017963" y="4670425"/>
          <p14:tracePt t="78615" x="3902075" y="4581525"/>
          <p14:tracePt t="78640" x="3813175" y="4500563"/>
          <p14:tracePt t="78665" x="3776663" y="4465638"/>
          <p14:tracePt t="78690" x="3741738" y="4419600"/>
          <p14:tracePt t="78715" x="3741738" y="4411663"/>
          <p14:tracePt t="78931" x="3724275" y="4394200"/>
          <p14:tracePt t="78951" x="3714750" y="4394200"/>
          <p14:tracePt t="78961" x="3705225" y="4367213"/>
          <p14:tracePt t="78970" x="3697288" y="4348163"/>
          <p14:tracePt t="78991" x="3697288" y="4303713"/>
          <p14:tracePt t="79016" x="3697288" y="4251325"/>
          <p14:tracePt t="79042" x="3697288" y="4205288"/>
          <p14:tracePt t="79066" x="3697288" y="4152900"/>
          <p14:tracePt t="79091" x="3697288" y="4125913"/>
          <p14:tracePt t="79116" x="3705225" y="4098925"/>
          <p14:tracePt t="79142" x="3714750" y="4062413"/>
          <p14:tracePt t="79167" x="3732213" y="4037013"/>
          <p14:tracePt t="79193" x="3732213" y="4010025"/>
          <p14:tracePt t="79217" x="3741738" y="4010025"/>
          <p14:tracePt t="79247" x="3741738" y="4000500"/>
          <p14:tracePt t="79267" x="3751263" y="4000500"/>
          <p14:tracePt t="79691" x="3768725" y="4000500"/>
          <p14:tracePt t="79711" x="3776663" y="4000500"/>
          <p14:tracePt t="79730" x="3786188" y="4000500"/>
          <p14:tracePt t="79744" x="3795713" y="4010025"/>
          <p14:tracePt t="79769" x="3822700" y="4027488"/>
          <p14:tracePt t="79794" x="3840163" y="4037013"/>
          <p14:tracePt t="79819" x="3857625" y="4044950"/>
          <p14:tracePt t="79844" x="3867150" y="4062413"/>
          <p14:tracePt t="79869" x="3875088" y="4062413"/>
          <p14:tracePt t="79894" x="3884613" y="4071938"/>
          <p14:tracePt t="79920" x="3894138" y="4081463"/>
          <p14:tracePt t="79977" x="3894138" y="4089400"/>
          <p14:tracePt t="80286" x="3902075" y="4098925"/>
          <p14:tracePt t="80303" x="3911600" y="4108450"/>
          <p14:tracePt t="80313" x="3919538" y="4116388"/>
          <p14:tracePt t="80324" x="3929063" y="4116388"/>
          <p14:tracePt t="80346" x="3946525" y="4133850"/>
          <p14:tracePt t="80371" x="3956050" y="4143375"/>
          <p14:tracePt t="80396" x="3965575" y="4152900"/>
          <p14:tracePt t="80422" x="3983038" y="4170363"/>
          <p14:tracePt t="80446" x="3990975" y="4179888"/>
          <p14:tracePt t="80472" x="4000500" y="4187825"/>
          <p14:tracePt t="86688" x="4017963" y="4187825"/>
          <p14:tracePt t="87495" x="4044950" y="4160838"/>
          <p14:tracePt t="87505" x="4125913" y="4098925"/>
          <p14:tracePt t="87523" x="4751388" y="3652838"/>
          <p14:tracePt t="87548" x="5375275" y="3214688"/>
          <p14:tracePt t="87548" x="5697538" y="2990850"/>
          <p14:tracePt t="87574" x="6259513" y="2633663"/>
          <p14:tracePt t="87598" x="7108825" y="2071688"/>
          <p14:tracePt t="87624" x="7466013" y="1866900"/>
          <p14:tracePt t="87649" x="7796213" y="1758950"/>
          <p14:tracePt t="87674" x="7929563" y="1724025"/>
          <p14:tracePt t="87699" x="7912100" y="1741488"/>
          <p14:tracePt t="87979" x="7902575" y="1758950"/>
          <p14:tracePt t="87988" x="7894638" y="1768475"/>
          <p14:tracePt t="88000" x="7867650" y="1803400"/>
          <p14:tracePt t="88025" x="7823200" y="1857375"/>
          <p14:tracePt t="88050" x="7742238" y="1919288"/>
          <p14:tracePt t="88075" x="7518400" y="2062163"/>
          <p14:tracePt t="88100" x="7385050" y="2152650"/>
          <p14:tracePt t="88100" x="7340600" y="2179638"/>
          <p14:tracePt t="88126" x="7259638" y="2214563"/>
          <p14:tracePt t="88150" x="7251700" y="2214563"/>
          <p14:tracePt t="88481" x="7251700" y="2224088"/>
          <p14:tracePt t="88531" x="7232650" y="2224088"/>
          <p14:tracePt t="88540" x="7224713" y="2232025"/>
          <p14:tracePt t="88551" x="7188200" y="2241550"/>
          <p14:tracePt t="88576" x="7161213" y="2259013"/>
          <p14:tracePt t="88601" x="7153275" y="2268538"/>
          <p14:tracePt t="88626" x="7161213" y="2268538"/>
          <p14:tracePt t="89231" x="7180263" y="2268538"/>
          <p14:tracePt t="89241" x="7205663" y="2276475"/>
          <p14:tracePt t="89255" x="7269163" y="2286000"/>
          <p14:tracePt t="89280" x="7367588" y="2303463"/>
          <p14:tracePt t="89305" x="7446963" y="2303463"/>
          <p14:tracePt t="89332" x="7483475" y="2303463"/>
          <p14:tracePt t="89355" x="7518400" y="2312988"/>
          <p14:tracePt t="89380" x="7554913" y="2312988"/>
          <p14:tracePt t="89405" x="7599363" y="2322513"/>
          <p14:tracePt t="89430" x="7634288" y="2330450"/>
          <p14:tracePt t="89455" x="7661275" y="2330450"/>
          <p14:tracePt t="89480" x="7688263" y="2330450"/>
          <p14:tracePt t="89506" x="7715250" y="2339975"/>
          <p14:tracePt t="89531" x="7732713" y="2347913"/>
          <p14:tracePt t="89555" x="7759700" y="2347913"/>
          <p14:tracePt t="89581" x="7777163" y="2347913"/>
          <p14:tracePt t="90691" x="7769225" y="2347913"/>
          <p14:tracePt t="90692" x="7759700" y="2347913"/>
          <p14:tracePt t="90751" x="7751763" y="2347913"/>
          <p14:tracePt t="90761" x="7742238" y="2347913"/>
          <p14:tracePt t="90770" x="7732713" y="2347913"/>
          <p14:tracePt t="90785" x="7705725" y="2347913"/>
          <p14:tracePt t="90811" x="7697788" y="2347913"/>
          <p14:tracePt t="90836" x="7688263" y="2347913"/>
          <p14:tracePt t="90861" x="7680325" y="2357438"/>
          <p14:tracePt t="90885" x="7661275" y="2357438"/>
          <p14:tracePt t="90910" x="7653338" y="2357438"/>
          <p14:tracePt t="90948" x="7661275" y="2357438"/>
          <p14:tracePt t="91284" x="7670800" y="2357438"/>
          <p14:tracePt t="91294" x="7680325" y="2357438"/>
          <p14:tracePt t="91312" x="7751763" y="2357438"/>
          <p14:tracePt t="91338" x="7848600" y="2357438"/>
          <p14:tracePt t="91363" x="7939088" y="2357438"/>
          <p14:tracePt t="91388" x="8010525" y="2366963"/>
          <p14:tracePt t="91413" x="8089900" y="2384425"/>
          <p14:tracePt t="91438" x="8188325" y="2393950"/>
          <p14:tracePt t="91463" x="8224838" y="2401888"/>
          <p14:tracePt t="91488" x="8323263" y="2428875"/>
          <p14:tracePt t="91513" x="8348663" y="2446338"/>
          <p14:tracePt t="91538" x="8394700" y="2455863"/>
          <p14:tracePt t="91563" x="8429625" y="2465388"/>
          <p14:tracePt t="91589" x="8483600" y="2473325"/>
          <p14:tracePt t="91614" x="8501063" y="2473325"/>
          <p14:tracePt t="91876" x="8528050" y="2465388"/>
          <p14:tracePt t="91886" x="8582025" y="2455863"/>
          <p14:tracePt t="91896" x="8643938" y="2438400"/>
          <p14:tracePt t="91914" x="8840788" y="2419350"/>
          <p14:tracePt t="91941" x="9010650" y="2419350"/>
          <p14:tracePt t="91966" x="9090025" y="2419350"/>
          <p14:tracePt t="91990" x="9161463" y="2419350"/>
          <p14:tracePt t="92015" x="9197975" y="2419350"/>
          <p14:tracePt t="92040" x="9205913" y="2419350"/>
        </p14:tracePtLst>
      </p14:laserTraceLst>
    </p:ext>
  </p:extLst>
</p:sld>
</file>

<file path=ppt/theme/theme1.xml><?xml version="1.0" encoding="utf-8"?>
<a:theme xmlns:a="http://schemas.openxmlformats.org/drawingml/2006/main" name="أثر رجعي">
  <a:themeElements>
    <a:clrScheme name="أثر رجعي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أثر رجعي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أثر رجعي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79</TotalTime>
  <Words>253</Words>
  <Application>Microsoft Office PowerPoint</Application>
  <PresentationFormat>ملء الشاشة</PresentationFormat>
  <Paragraphs>47</Paragraphs>
  <Slides>21</Slides>
  <Notes>0</Notes>
  <HiddenSlides>0</HiddenSlides>
  <MMClips>13</MMClips>
  <ScaleCrop>false</ScaleCrop>
  <HeadingPairs>
    <vt:vector size="6" baseType="variant">
      <vt:variant>
        <vt:lpstr>الخطوط المستخدمة</vt:lpstr>
      </vt:variant>
      <vt:variant>
        <vt:i4>4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21</vt:i4>
      </vt:variant>
    </vt:vector>
  </HeadingPairs>
  <TitlesOfParts>
    <vt:vector size="26" baseType="lpstr">
      <vt:lpstr>Arial</vt:lpstr>
      <vt:lpstr>Calibri</vt:lpstr>
      <vt:lpstr>Calibri Light</vt:lpstr>
      <vt:lpstr>Times New Roman</vt:lpstr>
      <vt:lpstr>أثر رجعي</vt:lpstr>
      <vt:lpstr>Claw or digit amputation 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m.abdelfattahn.vet</dc:creator>
  <cp:lastModifiedBy>m.abdelfattahn.vet</cp:lastModifiedBy>
  <cp:revision>10</cp:revision>
  <dcterms:created xsi:type="dcterms:W3CDTF">2020-03-21T08:54:37Z</dcterms:created>
  <dcterms:modified xsi:type="dcterms:W3CDTF">2020-03-21T10:57:10Z</dcterms:modified>
</cp:coreProperties>
</file>