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68" r:id="rId4"/>
    <p:sldId id="261" r:id="rId5"/>
    <p:sldId id="262" r:id="rId6"/>
    <p:sldId id="263" r:id="rId7"/>
    <p:sldId id="264" r:id="rId8"/>
    <p:sldId id="265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1A9D-5BA5-41B3-BF40-2D3286A9DE9B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B5A75-9792-4CE2-BBB1-B667B09225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1A9D-5BA5-41B3-BF40-2D3286A9DE9B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B5A75-9792-4CE2-BBB1-B667B09225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1A9D-5BA5-41B3-BF40-2D3286A9DE9B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B5A75-9792-4CE2-BBB1-B667B09225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1A9D-5BA5-41B3-BF40-2D3286A9DE9B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B5A75-9792-4CE2-BBB1-B667B09225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1A9D-5BA5-41B3-BF40-2D3286A9DE9B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B5A75-9792-4CE2-BBB1-B667B09225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1A9D-5BA5-41B3-BF40-2D3286A9DE9B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B5A75-9792-4CE2-BBB1-B667B09225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1A9D-5BA5-41B3-BF40-2D3286A9DE9B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B5A75-9792-4CE2-BBB1-B667B09225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1A9D-5BA5-41B3-BF40-2D3286A9DE9B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B5A75-9792-4CE2-BBB1-B667B09225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1A9D-5BA5-41B3-BF40-2D3286A9DE9B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B5A75-9792-4CE2-BBB1-B667B09225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1A9D-5BA5-41B3-BF40-2D3286A9DE9B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B5A75-9792-4CE2-BBB1-B667B09225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1A9D-5BA5-41B3-BF40-2D3286A9DE9B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B5A75-9792-4CE2-BBB1-B667B09225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01A9D-5BA5-41B3-BF40-2D3286A9DE9B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B5A75-9792-4CE2-BBB1-B667B092257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2.png"/><Relationship Id="rId2" Type="http://schemas.microsoft.com/office/2007/relationships/media" Target="../media/media3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2.png"/><Relationship Id="rId2" Type="http://schemas.microsoft.com/office/2007/relationships/media" Target="../media/media4.wav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2.png"/><Relationship Id="rId2" Type="http://schemas.microsoft.com/office/2007/relationships/media" Target="../media/media5.wav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2.png"/><Relationship Id="rId2" Type="http://schemas.microsoft.com/office/2007/relationships/media" Target="../media/media6.wav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2.png"/><Relationship Id="rId2" Type="http://schemas.microsoft.com/office/2007/relationships/media" Target="../media/media7.wav"/><Relationship Id="rId1" Type="http://schemas.openxmlformats.org/officeDocument/2006/relationships/vmlDrawing" Target="../drawings/vmlDrawing5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609600"/>
            <a:ext cx="86868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Histopathological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Slits for Systemic Diseases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14800" y="4191000"/>
            <a:ext cx="40953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905000" y="4572000"/>
            <a:ext cx="5510676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Prof./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Mouchira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Mohamed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Mohi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El-Din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5257800"/>
            <a:ext cx="8143875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Professor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and Chairman of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Pathology and Clinical Pathology Department</a:t>
            </a:r>
          </a:p>
          <a:p>
            <a:pPr algn="ctr">
              <a:defRPr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Faculty of Veterinary Medicine and South Valley University, Qena</a:t>
            </a:r>
          </a:p>
        </p:txBody>
      </p:sp>
      <p:pic>
        <p:nvPicPr>
          <p:cNvPr id="9218" name="Picture 2" descr="C:\Users\mesho\Desktop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1219200"/>
            <a:ext cx="1981200" cy="2908185"/>
          </a:xfrm>
          <a:prstGeom prst="rect">
            <a:avLst/>
          </a:prstGeom>
          <a:noFill/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05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01"/>
    </mc:Choice>
    <mc:Fallback>
      <p:transition spd="slow" advTm="41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6899" y="1219200"/>
            <a:ext cx="7569701" cy="31700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Section of the 2</a:t>
            </a:r>
            <a:r>
              <a:rPr lang="en-US" sz="4000" b="1" baseline="30000" dirty="0" smtClean="0">
                <a:latin typeface="Times New Roman" pitchFamily="18" charset="0"/>
                <a:cs typeface="Times New Roman" pitchFamily="18" charset="0"/>
              </a:rPr>
              <a:t>nt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week</a:t>
            </a:r>
          </a:p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(Digestive system slits) </a:t>
            </a:r>
          </a:p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(Part 1)</a:t>
            </a:r>
          </a:p>
          <a:p>
            <a:pPr algn="ctr"/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 سكاش الاسبوع الثانى يومى الاثنين والثلاثاء</a:t>
            </a:r>
          </a:p>
          <a:p>
            <a:pPr algn="ctr"/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 الموافق 23-24 مارس 2020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45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8"/>
    </mc:Choice>
    <mc:Fallback>
      <p:transition spd="slow" advTm="3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4648200"/>
            <a:ext cx="8686800" cy="20621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Organ: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Stomach                                                             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Stain: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H&amp;E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Diagnosis: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Ulcerative gastritis 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Microscopic appearance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1-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Destruction and desquamation of the epithelial lining the mucosal layer inside the lumen.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2- Severe accumulation of mucus secretion and cell debris inside the lumen.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3- Edema with proliferation in the glandular structure in the mucosal layer 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4038600"/>
            <a:ext cx="1143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Slit 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1828800" y="0"/>
          <a:ext cx="6748208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1" name="Image" r:id="rId5" imgW="22501587" imgH="14996825" progId="Photoshop.Image.7">
                  <p:embed/>
                </p:oleObj>
              </mc:Choice>
              <mc:Fallback>
                <p:oleObj name="Image" r:id="rId5" imgW="22501587" imgH="14996825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0"/>
                        <a:ext cx="6748208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44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059"/>
    </mc:Choice>
    <mc:Fallback>
      <p:transition spd="slow" advTm="58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4876800"/>
            <a:ext cx="8534400" cy="1785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Organ: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Stomach                                                             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Stain: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H&amp;E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Diagnosis: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Parasitic gastritis 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Microscopic appearance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1- Larvae embedding in the gastric mucosa.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2- The larvae surrounding by thick fibrous tissue bands with some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leukocytic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cells infiltration lead to thickening in the wall.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191000"/>
            <a:ext cx="1143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Slit </a:t>
            </a:r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1600200" y="152400"/>
          <a:ext cx="6860679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5" name="Image" r:id="rId5" imgW="22501587" imgH="14996825" progId="Photoshop.Image.7">
                  <p:embed/>
                </p:oleObj>
              </mc:Choice>
              <mc:Fallback>
                <p:oleObj name="Image" r:id="rId5" imgW="22501587" imgH="14996825" progId="Photoshop.Image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52400"/>
                        <a:ext cx="6860679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696"/>
    </mc:Choice>
    <mc:Fallback>
      <p:transition spd="slow" advTm="60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4038600"/>
            <a:ext cx="1143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Slit 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648200"/>
            <a:ext cx="8686800" cy="20621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Organ: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Intestine                                                              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Stain: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H&amp;E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Diagnosis: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Catarrhal enteritis (Viral enteritis)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Microscopic appearance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Metaplasia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of columnar epithelium , with numerous goblet cells produce large amounts of mucus.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2- Severe accumulation of mucus secretion inside the lumen.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3-Inflammtory cells infiltrated the lamina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propria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mainly lymphocytes and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eosinophils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dirty="0"/>
          </a:p>
        </p:txBody>
      </p:sp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1676400" y="152399"/>
          <a:ext cx="6781800" cy="4419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9" name="Image" r:id="rId5" imgW="7200000" imgH="5396825" progId="Photoshop.Image.7">
                  <p:embed/>
                </p:oleObj>
              </mc:Choice>
              <mc:Fallback>
                <p:oleObj name="Image" r:id="rId5" imgW="7200000" imgH="5396825" progId="Photoshop.Image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52399"/>
                        <a:ext cx="6781800" cy="44196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003"/>
    </mc:Choice>
    <mc:Fallback>
      <p:transition spd="slow" advTm="109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4267200"/>
            <a:ext cx="1143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Slit 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4953000"/>
            <a:ext cx="8686800" cy="1785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Organ: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Intestine                                                              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Stain: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H&amp;E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Diagnosis: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Erosion and Ulcerative enteritis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Microscopic appearance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1-Detached of clusters from surface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epithelium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with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villi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from the lamina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propria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with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eosinophilic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material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in the lumen.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Inflammatory cells with RBCs infiltrated the lamina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propria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/>
          </a:p>
        </p:txBody>
      </p:sp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1600200" y="228600"/>
          <a:ext cx="6894512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2" name="Image" r:id="rId5" imgW="7200000" imgH="5396825" progId="Photoshop.Image.7">
                  <p:embed/>
                </p:oleObj>
              </mc:Choice>
              <mc:Fallback>
                <p:oleObj name="Image" r:id="rId5" imgW="7200000" imgH="5396825" progId="Photoshop.Image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228600"/>
                        <a:ext cx="6894512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053"/>
    </mc:Choice>
    <mc:Fallback>
      <p:transition spd="slow" advTm="67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4114800"/>
            <a:ext cx="1143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Slit 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4800600"/>
            <a:ext cx="8686800" cy="1785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Organ: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Intestine                                                              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Stain: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H&amp;E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Diagnosis: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Necrotic enteritis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Microscopic appearance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Metaplasia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in the epithelial cells lining the gastric surface with increased in goblet cells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2- Loss of the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surface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epithelium, and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villi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ilum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2- Inflammatory cells mainly lymphocytes and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eosinophils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infiltrated the lamina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propria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/>
          </a:p>
        </p:txBody>
      </p:sp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1676400" y="152400"/>
          <a:ext cx="6324600" cy="4589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6" name="Image" r:id="rId5" imgW="7200000" imgH="5396825" progId="Photoshop.Image.7">
                  <p:embed/>
                </p:oleObj>
              </mc:Choice>
              <mc:Fallback>
                <p:oleObj name="Image" r:id="rId5" imgW="7200000" imgH="5396825" progId="Photoshop.Image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52400"/>
                        <a:ext cx="6324600" cy="45893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786"/>
    </mc:Choice>
    <mc:Fallback>
      <p:transition spd="slow" advTm="81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4114800"/>
            <a:ext cx="1143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Slit 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4876800"/>
            <a:ext cx="8686800" cy="1785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Organ: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Intestine                                                              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Stain: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H&amp;E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Diagnosis: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Parasitic enteritis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Microscopic appearance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1- Sloughing and loss of the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surface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epithelium and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villi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Eosinophilic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materials with severe aggregation of inflammatory cells mainly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eosinophils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infiltrated the lamina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propria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/>
          </a:p>
        </p:txBody>
      </p:sp>
      <p:pic>
        <p:nvPicPr>
          <p:cNvPr id="28674" name="Picture 2" descr="C:\Users\mesho\Desktop\practice\3- digestive\New folder\6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0"/>
            <a:ext cx="6858000" cy="4800600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825"/>
    </mc:Choice>
    <mc:Fallback>
      <p:transition spd="slow" advTm="98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</TotalTime>
  <Words>356</Words>
  <Application>Microsoft Office PowerPoint</Application>
  <PresentationFormat>On-screen Show (4:3)</PresentationFormat>
  <Paragraphs>49</Paragraphs>
  <Slides>8</Slides>
  <Notes>0</Notes>
  <HiddenSlides>0</HiddenSlides>
  <MMClips>8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mesho</dc:creator>
  <cp:lastModifiedBy>hager.vet</cp:lastModifiedBy>
  <cp:revision>15</cp:revision>
  <dcterms:created xsi:type="dcterms:W3CDTF">2020-03-17T16:56:45Z</dcterms:created>
  <dcterms:modified xsi:type="dcterms:W3CDTF">2020-03-20T18:42:28Z</dcterms:modified>
</cp:coreProperties>
</file>