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D762B350-4BB8-44CA-827C-38E9FD058D74}">
          <p14:sldIdLst>
            <p14:sldId id="256"/>
            <p14:sldId id="257"/>
            <p14:sldId id="258"/>
            <p14:sldId id="25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aximized" horzBarState="maximized">
    <p:restoredLeft sz="65413" autoAdjust="0"/>
    <p:restoredTop sz="86477" autoAdjust="0"/>
  </p:normalViewPr>
  <p:slideViewPr>
    <p:cSldViewPr>
      <p:cViewPr varScale="1">
        <p:scale>
          <a:sx n="74" d="100"/>
          <a:sy n="74" d="100"/>
        </p:scale>
        <p:origin x="-1890" y="-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7D56D-1884-45FC-BA91-E2B4B7D76FA7}" type="datetimeFigureOut">
              <a:rPr lang="ar-EG" smtClean="0"/>
              <a:t>24/07/1441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C9BDA-EA7E-45ED-8C17-ECF61C97D764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246639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7D56D-1884-45FC-BA91-E2B4B7D76FA7}" type="datetimeFigureOut">
              <a:rPr lang="ar-EG" smtClean="0"/>
              <a:t>24/07/1441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C9BDA-EA7E-45ED-8C17-ECF61C97D764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939164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7D56D-1884-45FC-BA91-E2B4B7D76FA7}" type="datetimeFigureOut">
              <a:rPr lang="ar-EG" smtClean="0"/>
              <a:t>24/07/1441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C9BDA-EA7E-45ED-8C17-ECF61C97D764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819300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7D56D-1884-45FC-BA91-E2B4B7D76FA7}" type="datetimeFigureOut">
              <a:rPr lang="ar-EG" smtClean="0"/>
              <a:t>24/07/1441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C9BDA-EA7E-45ED-8C17-ECF61C97D764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177928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7D56D-1884-45FC-BA91-E2B4B7D76FA7}" type="datetimeFigureOut">
              <a:rPr lang="ar-EG" smtClean="0"/>
              <a:t>24/07/1441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C9BDA-EA7E-45ED-8C17-ECF61C97D764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765493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7D56D-1884-45FC-BA91-E2B4B7D76FA7}" type="datetimeFigureOut">
              <a:rPr lang="ar-EG" smtClean="0"/>
              <a:t>24/07/1441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C9BDA-EA7E-45ED-8C17-ECF61C97D764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651195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7D56D-1884-45FC-BA91-E2B4B7D76FA7}" type="datetimeFigureOut">
              <a:rPr lang="ar-EG" smtClean="0"/>
              <a:t>24/07/1441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C9BDA-EA7E-45ED-8C17-ECF61C97D764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734760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7D56D-1884-45FC-BA91-E2B4B7D76FA7}" type="datetimeFigureOut">
              <a:rPr lang="ar-EG" smtClean="0"/>
              <a:t>24/07/1441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C9BDA-EA7E-45ED-8C17-ECF61C97D764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483652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7D56D-1884-45FC-BA91-E2B4B7D76FA7}" type="datetimeFigureOut">
              <a:rPr lang="ar-EG" smtClean="0"/>
              <a:t>24/07/1441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C9BDA-EA7E-45ED-8C17-ECF61C97D764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762482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7D56D-1884-45FC-BA91-E2B4B7D76FA7}" type="datetimeFigureOut">
              <a:rPr lang="ar-EG" smtClean="0"/>
              <a:t>24/07/1441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C9BDA-EA7E-45ED-8C17-ECF61C97D764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70993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7D56D-1884-45FC-BA91-E2B4B7D76FA7}" type="datetimeFigureOut">
              <a:rPr lang="ar-EG" smtClean="0"/>
              <a:t>24/07/1441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C9BDA-EA7E-45ED-8C17-ECF61C97D764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098040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E7D56D-1884-45FC-BA91-E2B4B7D76FA7}" type="datetimeFigureOut">
              <a:rPr lang="ar-EG" smtClean="0"/>
              <a:t>24/07/1441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2C9BDA-EA7E-45ED-8C17-ECF61C97D764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579129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EG" dirty="0"/>
          </a:p>
        </p:txBody>
      </p:sp>
      <p:pic>
        <p:nvPicPr>
          <p:cNvPr id="6" name="Picture 2" descr="F:\صور\Pictures\FB_IMG_150723951140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15416"/>
            <a:ext cx="9144000" cy="7173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1907704" y="3271292"/>
            <a:ext cx="5400600" cy="22459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sz="40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درس الموشح الشرقي</a:t>
            </a:r>
            <a:endParaRPr lang="ar-EG" sz="4000" dirty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10039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EG" dirty="0" smtClean="0"/>
              <a:t>الموشح الشرقي</a:t>
            </a:r>
            <a:endParaRPr lang="ar-E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EG"/>
          </a:p>
        </p:txBody>
      </p:sp>
      <p:pic>
        <p:nvPicPr>
          <p:cNvPr id="6" name="Picture 2" descr="F:\صور\Pictures\FB_IMG_150723951140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15416"/>
            <a:ext cx="9144000" cy="7173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ounded Rectangle 6"/>
          <p:cNvSpPr/>
          <p:nvPr/>
        </p:nvSpPr>
        <p:spPr>
          <a:xfrm>
            <a:off x="89756" y="2004306"/>
            <a:ext cx="8964488" cy="253397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EG" dirty="0" smtClean="0">
                <a:solidFill>
                  <a:schemeClr val="tx1"/>
                </a:solidFill>
              </a:rPr>
              <a:t>الموشح الشرقي سيكون على موشح بالذي أسكر</a:t>
            </a:r>
          </a:p>
          <a:p>
            <a:endParaRPr lang="ar-EG" dirty="0" smtClean="0">
              <a:solidFill>
                <a:schemeClr val="tx1"/>
              </a:solidFill>
            </a:endParaRPr>
          </a:p>
          <a:p>
            <a:r>
              <a:rPr lang="ar-EG" dirty="0" smtClean="0">
                <a:solidFill>
                  <a:schemeClr val="tx1"/>
                </a:solidFill>
              </a:rPr>
              <a:t>الضرب المستخدم:  ضرب سماعي دارج  </a:t>
            </a:r>
          </a:p>
          <a:p>
            <a:endParaRPr lang="ar-EG" dirty="0" smtClean="0">
              <a:solidFill>
                <a:schemeClr val="tx1"/>
              </a:solidFill>
            </a:endParaRPr>
          </a:p>
          <a:p>
            <a:r>
              <a:rPr lang="ar-EG" dirty="0">
                <a:solidFill>
                  <a:schemeClr val="tx1"/>
                </a:solidFill>
              </a:rPr>
              <a:t>كلمات الموشح</a:t>
            </a:r>
            <a:r>
              <a:rPr lang="ar-EG" dirty="0" smtClean="0">
                <a:solidFill>
                  <a:schemeClr val="tx1"/>
                </a:solidFill>
              </a:rPr>
              <a:t>: بالذي </a:t>
            </a:r>
            <a:r>
              <a:rPr lang="ar-EG" dirty="0">
                <a:solidFill>
                  <a:schemeClr val="tx1"/>
                </a:solidFill>
              </a:rPr>
              <a:t>اسكر من عذب اللمى ... كل كأس تحتسيه و حبب</a:t>
            </a:r>
          </a:p>
          <a:p>
            <a:r>
              <a:rPr lang="ar-EG" dirty="0" smtClean="0">
                <a:solidFill>
                  <a:schemeClr val="tx1"/>
                </a:solidFill>
              </a:rPr>
              <a:t>                   و </a:t>
            </a:r>
            <a:r>
              <a:rPr lang="ar-EG" dirty="0">
                <a:solidFill>
                  <a:schemeClr val="tx1"/>
                </a:solidFill>
              </a:rPr>
              <a:t>الذي كحل جفنيك بما ... سجد السحر لديه و اقترب</a:t>
            </a:r>
          </a:p>
          <a:p>
            <a:r>
              <a:rPr lang="ar-EG" dirty="0" smtClean="0">
                <a:solidFill>
                  <a:schemeClr val="tx1"/>
                </a:solidFill>
              </a:rPr>
              <a:t>                      و </a:t>
            </a:r>
            <a:r>
              <a:rPr lang="ar-EG" dirty="0">
                <a:solidFill>
                  <a:schemeClr val="tx1"/>
                </a:solidFill>
              </a:rPr>
              <a:t>الذي اجرى دموعي عندما ... اعرضت من غير سبب</a:t>
            </a:r>
          </a:p>
          <a:p>
            <a:r>
              <a:rPr lang="ar-EG" dirty="0" smtClean="0">
                <a:solidFill>
                  <a:schemeClr val="tx1"/>
                </a:solidFill>
              </a:rPr>
              <a:t>                    ضع </a:t>
            </a:r>
            <a:r>
              <a:rPr lang="ar-EG" dirty="0">
                <a:solidFill>
                  <a:schemeClr val="tx1"/>
                </a:solidFill>
              </a:rPr>
              <a:t>على صدري يمناك فما ... اجدر الماء </a:t>
            </a:r>
            <a:r>
              <a:rPr lang="ar-EG" dirty="0" err="1">
                <a:solidFill>
                  <a:schemeClr val="tx1"/>
                </a:solidFill>
              </a:rPr>
              <a:t>باطفاء</a:t>
            </a:r>
            <a:r>
              <a:rPr lang="ar-EG" dirty="0">
                <a:solidFill>
                  <a:schemeClr val="tx1"/>
                </a:solidFill>
              </a:rPr>
              <a:t> اللهب</a:t>
            </a:r>
          </a:p>
        </p:txBody>
      </p:sp>
      <p:pic>
        <p:nvPicPr>
          <p:cNvPr id="8" name="Picture 4" descr="C:\Users\Windows 8.1\Desktop\971787_541897889260958_7037042_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2555137"/>
            <a:ext cx="1905000" cy="723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3757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pic>
        <p:nvPicPr>
          <p:cNvPr id="9" name="Picture 2" descr="F:\صور\Pictures\FB_IMG_150723951140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60040"/>
            <a:ext cx="9144000" cy="7173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Oval 9"/>
          <p:cNvSpPr/>
          <p:nvPr/>
        </p:nvSpPr>
        <p:spPr>
          <a:xfrm>
            <a:off x="110495" y="476672"/>
            <a:ext cx="9144000" cy="417646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EG" dirty="0" smtClean="0">
                <a:solidFill>
                  <a:schemeClr val="tx1"/>
                </a:solidFill>
              </a:rPr>
              <a:t>كيفية الأداء: ايقاع الدم سيكون بقفزة للأمام  وايقاع التك سيكون بقفزة للخلف</a:t>
            </a:r>
          </a:p>
          <a:p>
            <a:r>
              <a:rPr lang="ar-EG" dirty="0" smtClean="0">
                <a:solidFill>
                  <a:schemeClr val="tx1"/>
                </a:solidFill>
              </a:rPr>
              <a:t>مع أداء الضرب </a:t>
            </a:r>
            <a:r>
              <a:rPr lang="ar-EG" dirty="0" err="1" smtClean="0">
                <a:solidFill>
                  <a:schemeClr val="tx1"/>
                </a:solidFill>
              </a:rPr>
              <a:t>ياليد</a:t>
            </a:r>
            <a:r>
              <a:rPr lang="ar-EG" dirty="0" smtClean="0">
                <a:solidFill>
                  <a:schemeClr val="tx1"/>
                </a:solidFill>
              </a:rPr>
              <a:t> وبالتالي اداء الضرب سيكون قفزة للأمام وقفزتين للخلف بزمن النوار</a:t>
            </a:r>
          </a:p>
          <a:p>
            <a:endParaRPr lang="ar-EG" dirty="0" smtClean="0">
              <a:solidFill>
                <a:schemeClr val="tx1"/>
              </a:solidFill>
            </a:endParaRPr>
          </a:p>
          <a:p>
            <a:r>
              <a:rPr lang="ar-EG" dirty="0" smtClean="0">
                <a:solidFill>
                  <a:schemeClr val="tx1"/>
                </a:solidFill>
              </a:rPr>
              <a:t>دم:           </a:t>
            </a:r>
          </a:p>
          <a:p>
            <a:endParaRPr lang="ar-EG" dirty="0">
              <a:solidFill>
                <a:schemeClr val="tx1"/>
              </a:solidFill>
            </a:endParaRPr>
          </a:p>
          <a:p>
            <a:endParaRPr lang="ar-EG" dirty="0" smtClean="0">
              <a:solidFill>
                <a:schemeClr val="tx1"/>
              </a:solidFill>
            </a:endParaRPr>
          </a:p>
          <a:p>
            <a:endParaRPr lang="ar-EG" dirty="0">
              <a:solidFill>
                <a:schemeClr val="tx1"/>
              </a:solidFill>
            </a:endParaRPr>
          </a:p>
          <a:p>
            <a:r>
              <a:rPr lang="ar-EG" dirty="0" smtClean="0">
                <a:solidFill>
                  <a:schemeClr val="tx1"/>
                </a:solidFill>
              </a:rPr>
              <a:t> تك : </a:t>
            </a:r>
            <a:endParaRPr lang="ar-EG" dirty="0">
              <a:solidFill>
                <a:schemeClr val="tx1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7196924" y="2283718"/>
            <a:ext cx="0" cy="5623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miley Face 11"/>
          <p:cNvSpPr/>
          <p:nvPr/>
        </p:nvSpPr>
        <p:spPr>
          <a:xfrm>
            <a:off x="7020272" y="2132856"/>
            <a:ext cx="353305" cy="216024"/>
          </a:xfrm>
          <a:prstGeom prst="smileyFac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cxnSp>
        <p:nvCxnSpPr>
          <p:cNvPr id="13" name="Straight Arrow Connector 12"/>
          <p:cNvCxnSpPr/>
          <p:nvPr/>
        </p:nvCxnSpPr>
        <p:spPr>
          <a:xfrm flipH="1" flipV="1">
            <a:off x="6260820" y="2734033"/>
            <a:ext cx="936104" cy="9486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355976" y="3136838"/>
            <a:ext cx="0" cy="7063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Smiley Face 14"/>
          <p:cNvSpPr/>
          <p:nvPr/>
        </p:nvSpPr>
        <p:spPr>
          <a:xfrm>
            <a:off x="4174041" y="2920814"/>
            <a:ext cx="353305" cy="216024"/>
          </a:xfrm>
          <a:prstGeom prst="smileyFac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4394463" y="3771218"/>
            <a:ext cx="576064" cy="7200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4970527" y="3771218"/>
            <a:ext cx="576064" cy="7200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5684756" y="3699210"/>
            <a:ext cx="576064" cy="7200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4" descr="C:\Users\Windows 8.1\Desktop\971787_541897889260958_7037042_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203152"/>
            <a:ext cx="1905000" cy="723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2753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709368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98</Words>
  <Application>Microsoft Office PowerPoint</Application>
  <PresentationFormat>On-screen Show (4:3)</PresentationFormat>
  <Paragraphs>18</Paragraphs>
  <Slides>4</Slides>
  <Notes>0</Notes>
  <HiddenSlides>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الموشح الشرقي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الموشح الشرقي</dc:title>
  <dc:creator>Windows 8.1</dc:creator>
  <cp:lastModifiedBy>Windows 8.1</cp:lastModifiedBy>
  <cp:revision>12</cp:revision>
  <dcterms:created xsi:type="dcterms:W3CDTF">2020-03-18T21:32:46Z</dcterms:created>
  <dcterms:modified xsi:type="dcterms:W3CDTF">2020-03-18T22:50:07Z</dcterms:modified>
</cp:coreProperties>
</file>