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2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8D13-765B-4D28-802A-D8B37182DA18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3A49-CA8C-4546-BAD8-B82F24D38A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3784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8D13-765B-4D28-802A-D8B37182DA18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3A49-CA8C-4546-BAD8-B82F24D38A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21414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8D13-765B-4D28-802A-D8B37182DA18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3A49-CA8C-4546-BAD8-B82F24D38A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5641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8D13-765B-4D28-802A-D8B37182DA18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3A49-CA8C-4546-BAD8-B82F24D38A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12973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8D13-765B-4D28-802A-D8B37182DA18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3A49-CA8C-4546-BAD8-B82F24D38A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17540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8D13-765B-4D28-802A-D8B37182DA18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3A49-CA8C-4546-BAD8-B82F24D38A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9083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8D13-765B-4D28-802A-D8B37182DA18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3A49-CA8C-4546-BAD8-B82F24D38A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7981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8D13-765B-4D28-802A-D8B37182DA18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3A49-CA8C-4546-BAD8-B82F24D38A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615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8D13-765B-4D28-802A-D8B37182DA18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3A49-CA8C-4546-BAD8-B82F24D38A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88093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8D13-765B-4D28-802A-D8B37182DA18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3A49-CA8C-4546-BAD8-B82F24D38A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2655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38D13-765B-4D28-802A-D8B37182DA18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3A49-CA8C-4546-BAD8-B82F24D38A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4570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38D13-765B-4D28-802A-D8B37182DA18}" type="datetimeFigureOut">
              <a:rPr lang="ar-EG" smtClean="0"/>
              <a:t>25/07/1441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03A49-CA8C-4546-BAD8-B82F24D38AB3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4463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C:\Users\Windows 8.1\Desktop\downloa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429"/>
            <a:ext cx="9144000" cy="682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4077072"/>
            <a:ext cx="9144000" cy="27809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3600" b="1" dirty="0" smtClean="0">
                <a:solidFill>
                  <a:schemeClr val="tx1"/>
                </a:solidFill>
                <a:cs typeface="Simple Bold Jut Out" pitchFamily="2" charset="-78"/>
              </a:rPr>
              <a:t>درس وحدة النوار </a:t>
            </a:r>
            <a:r>
              <a:rPr lang="ar-EG" sz="3600" b="1" dirty="0" err="1" smtClean="0">
                <a:solidFill>
                  <a:schemeClr val="tx1"/>
                </a:solidFill>
                <a:cs typeface="Simple Bold Jut Out" pitchFamily="2" charset="-78"/>
              </a:rPr>
              <a:t>بوانتيه</a:t>
            </a:r>
            <a:endParaRPr lang="ar-EG" sz="3600" b="1" dirty="0">
              <a:cs typeface="Simple Bold Jut Out" pitchFamily="2" charset="-78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6021288"/>
            <a:ext cx="1224136" cy="651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8382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4" name="Picture 2" descr="C:\Users\Windows 8.1\Desktop\downloa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429"/>
            <a:ext cx="9144000" cy="682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4005064"/>
            <a:ext cx="9144000" cy="28703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EG" sz="2400" b="1" dirty="0" smtClean="0">
                <a:solidFill>
                  <a:schemeClr val="tx1"/>
                </a:solidFill>
              </a:rPr>
              <a:t>تنقر وحدة النوار </a:t>
            </a:r>
            <a:r>
              <a:rPr lang="ar-EG" sz="2400" b="1" dirty="0" err="1" smtClean="0">
                <a:solidFill>
                  <a:schemeClr val="tx1"/>
                </a:solidFill>
              </a:rPr>
              <a:t>بوانتيه</a:t>
            </a:r>
            <a:r>
              <a:rPr lang="ar-EG" sz="2400" b="1" dirty="0" smtClean="0">
                <a:solidFill>
                  <a:schemeClr val="tx1"/>
                </a:solidFill>
              </a:rPr>
              <a:t>          بإستخدام أصابع السبابة والإبهام والوسطى بالتتابع وتكون </a:t>
            </a:r>
          </a:p>
          <a:p>
            <a:endParaRPr lang="ar-EG" sz="2400" b="1" dirty="0">
              <a:solidFill>
                <a:schemeClr val="tx1"/>
              </a:solidFill>
            </a:endParaRPr>
          </a:p>
          <a:p>
            <a:r>
              <a:rPr lang="ar-EG" sz="2400" b="1" dirty="0" smtClean="0">
                <a:solidFill>
                  <a:schemeClr val="tx1"/>
                </a:solidFill>
              </a:rPr>
              <a:t>قيمة أصبع منهم زمن كروش  وفي الشريحة التالية بعض التمرينات الإيقاعية عن هذه الوحدة</a:t>
            </a:r>
            <a:endParaRPr lang="ar-EG" sz="2400" b="1" dirty="0">
              <a:solidFill>
                <a:schemeClr val="tx1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836643"/>
            <a:ext cx="504056" cy="6511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227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EG" dirty="0"/>
          </a:p>
        </p:txBody>
      </p:sp>
      <p:pic>
        <p:nvPicPr>
          <p:cNvPr id="5" name="Picture 2" descr="C:\Users\Windows 8.1\Desktop\download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429"/>
            <a:ext cx="9144000" cy="6826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3461910"/>
            <a:ext cx="9144000" cy="341348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pic>
        <p:nvPicPr>
          <p:cNvPr id="2050" name="Picture 2" descr="C:\Users\Windows 8.1\Desktop\IMG-20200319-WA000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67000"/>
            <a:ext cx="9144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862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3074" name="Picture 2" descr="C:\Users\Windows 8.1\Desktop\IMG-20200319-WA00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67000"/>
            <a:ext cx="9144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2923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4098" name="Picture 2" descr="C:\Users\Windows 8.1\Desktop\IMG-20200319-WA00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524000" y="-1143000"/>
            <a:ext cx="12192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6955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5122" name="Picture 2" descr="C:\Users\Windows 8.1\Desktop\IMG-20200319-WA000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524000" y="-1251520"/>
            <a:ext cx="12192000" cy="925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603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6146" name="Picture 2" descr="C:\Users\Windows 8.1\Desktop\IMG-20200319-WA00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67000"/>
            <a:ext cx="914400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71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29</Words>
  <Application>Microsoft Office PowerPoint</Application>
  <PresentationFormat>On-screen Show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8.1</dc:creator>
  <cp:lastModifiedBy>Windows 8.1</cp:lastModifiedBy>
  <cp:revision>6</cp:revision>
  <dcterms:created xsi:type="dcterms:W3CDTF">2020-03-19T09:59:07Z</dcterms:created>
  <dcterms:modified xsi:type="dcterms:W3CDTF">2020-03-19T10:23:40Z</dcterms:modified>
</cp:coreProperties>
</file>