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2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3784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2141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5641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1297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754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908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7981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15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809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655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570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38D13-765B-4D28-802A-D8B37182DA18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03A49-CA8C-4546-BAD8-B82F24D38A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463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C:\Users\Windows 8.1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29"/>
            <a:ext cx="9144000" cy="682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4077072"/>
            <a:ext cx="9144000" cy="2780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600" b="1" dirty="0" smtClean="0">
                <a:solidFill>
                  <a:schemeClr val="tx1"/>
                </a:solidFill>
                <a:cs typeface="Simple Bold Jut Out" pitchFamily="2" charset="-78"/>
              </a:rPr>
              <a:t>درس وحدة النوار </a:t>
            </a:r>
            <a:r>
              <a:rPr lang="ar-EG" sz="3600" b="1" dirty="0" err="1" smtClean="0">
                <a:solidFill>
                  <a:schemeClr val="tx1"/>
                </a:solidFill>
                <a:cs typeface="Simple Bold Jut Out" pitchFamily="2" charset="-78"/>
              </a:rPr>
              <a:t>بوانتيه</a:t>
            </a:r>
            <a:endParaRPr lang="ar-EG" sz="3600" b="1" dirty="0">
              <a:cs typeface="Simple Bold Jut Out" pitchFamily="2" charset="-7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021288"/>
            <a:ext cx="1224136" cy="651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38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Picture 2" descr="C:\Users\Windows 8.1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29"/>
            <a:ext cx="9144000" cy="682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4005064"/>
            <a:ext cx="9144000" cy="2870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400" b="1" dirty="0" smtClean="0">
                <a:solidFill>
                  <a:schemeClr val="tx1"/>
                </a:solidFill>
              </a:rPr>
              <a:t>تنقر وحدة النوار </a:t>
            </a:r>
            <a:r>
              <a:rPr lang="ar-EG" sz="2400" b="1" dirty="0" err="1" smtClean="0">
                <a:solidFill>
                  <a:schemeClr val="tx1"/>
                </a:solidFill>
              </a:rPr>
              <a:t>بوانتيه</a:t>
            </a:r>
            <a:r>
              <a:rPr lang="ar-EG" sz="2400" b="1" dirty="0" smtClean="0">
                <a:solidFill>
                  <a:schemeClr val="tx1"/>
                </a:solidFill>
              </a:rPr>
              <a:t>          بإستخدام أصابع السبابة والإبهام والوسطى بالتتابع وتكون </a:t>
            </a:r>
          </a:p>
          <a:p>
            <a:endParaRPr lang="ar-EG" sz="2400" b="1" dirty="0">
              <a:solidFill>
                <a:schemeClr val="tx1"/>
              </a:solidFill>
            </a:endParaRPr>
          </a:p>
          <a:p>
            <a:r>
              <a:rPr lang="ar-EG" sz="2400" b="1" dirty="0" smtClean="0">
                <a:solidFill>
                  <a:schemeClr val="tx1"/>
                </a:solidFill>
              </a:rPr>
              <a:t>قيمة أصبع منهم زمن كروش  وفي الشريحة التالية بعض التمرينات الإيقاعية عن هذه الوحدة</a:t>
            </a:r>
            <a:endParaRPr lang="ar-EG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836643"/>
            <a:ext cx="504056" cy="651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22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5" name="Picture 2" descr="C:\Users\Windows 8.1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29"/>
            <a:ext cx="9144000" cy="682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3461910"/>
            <a:ext cx="9144000" cy="34134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2050" name="Picture 2" descr="C:\Users\Windows 8.1\Desktop\IMG-20200319-WA0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67000"/>
            <a:ext cx="9144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86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 descr="C:\Users\Windows 8.1\Desktop\IMG-20200319-WA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67000"/>
            <a:ext cx="9144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92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098" name="Picture 2" descr="C:\Users\Windows 8.1\Desktop\IMG-20200319-WA0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24000" y="-1143000"/>
            <a:ext cx="12192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95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122" name="Picture 2" descr="C:\Users\Windows 8.1\Desktop\IMG-20200319-WA0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24000" y="-1251520"/>
            <a:ext cx="12192000" cy="92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60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6146" name="Picture 2" descr="C:\Users\Windows 8.1\Desktop\IMG-20200319-WA0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67000"/>
            <a:ext cx="9144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7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Windows 8.1</cp:lastModifiedBy>
  <cp:revision>6</cp:revision>
  <dcterms:created xsi:type="dcterms:W3CDTF">2020-03-19T09:59:07Z</dcterms:created>
  <dcterms:modified xsi:type="dcterms:W3CDTF">2020-03-19T10:23:40Z</dcterms:modified>
</cp:coreProperties>
</file>