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69" r:id="rId3"/>
    <p:sldId id="257" r:id="rId4"/>
    <p:sldId id="270" r:id="rId5"/>
    <p:sldId id="258" r:id="rId6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 varScale="1">
        <p:scale>
          <a:sx n="72" d="100"/>
          <a:sy n="72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928670"/>
            <a:ext cx="7851648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ar-IQ" sz="4900" dirty="0" smtClean="0"/>
              <a:t>نظام التعليم في مصر منذ الفتح العربي </a:t>
            </a:r>
            <a:r>
              <a:rPr lang="ar-IQ" dirty="0" smtClean="0"/>
              <a:t>الإسلامي </a:t>
            </a:r>
            <a:r>
              <a:rPr lang="ar-IQ" sz="4400" dirty="0" smtClean="0"/>
              <a:t>حتى نهاية القرن الثامن عشر</a:t>
            </a:r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33400" y="2428868"/>
            <a:ext cx="7854696" cy="2552268"/>
          </a:xfrm>
        </p:spPr>
        <p:txBody>
          <a:bodyPr/>
          <a:lstStyle/>
          <a:p>
            <a:pPr algn="ctr"/>
            <a:r>
              <a:rPr lang="ar-IQ" dirty="0" smtClean="0"/>
              <a:t>مقرر تاريخ التربية ونظام التعليم</a:t>
            </a:r>
          </a:p>
          <a:p>
            <a:pPr algn="ctr"/>
            <a:r>
              <a:rPr lang="ar-IQ" dirty="0" smtClean="0"/>
              <a:t>الفرقة الثالثة جميع الشعب</a:t>
            </a:r>
          </a:p>
          <a:p>
            <a:pPr algn="ctr"/>
            <a:r>
              <a:rPr lang="ar-IQ" dirty="0" smtClean="0"/>
              <a:t>أ.د/ محمد جابر محمود</a:t>
            </a:r>
          </a:p>
          <a:p>
            <a:pPr algn="ctr"/>
            <a:r>
              <a:rPr lang="ar-IQ" dirty="0" smtClean="0"/>
              <a:t>قسم العلوم التربوية والنفسية</a:t>
            </a:r>
          </a:p>
          <a:p>
            <a:endParaRPr lang="ar-IQ" dirty="0" smtClean="0"/>
          </a:p>
          <a:p>
            <a:endParaRPr lang="ar-IQ" dirty="0" smtClean="0"/>
          </a:p>
          <a:p>
            <a:endParaRPr lang="ar-IQ" dirty="0" smtClean="0"/>
          </a:p>
          <a:p>
            <a:endParaRPr lang="ar-IQ" dirty="0" smtClean="0"/>
          </a:p>
          <a:p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28"/>
    </mc:Choice>
    <mc:Fallback>
      <p:transition spd="slow" advTm="24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928670"/>
            <a:ext cx="7851648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ar-IQ" dirty="0" smtClean="0"/>
              <a:t>التعليم في مصر بعد الفتح العربي </a:t>
            </a:r>
            <a:r>
              <a:rPr lang="ar-IQ" dirty="0" err="1" smtClean="0"/>
              <a:t>الاسلامي</a:t>
            </a:r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33400" y="2428868"/>
            <a:ext cx="7854696" cy="2552268"/>
          </a:xfrm>
        </p:spPr>
        <p:txBody>
          <a:bodyPr>
            <a:normAutofit fontScale="92500" lnSpcReduction="10000"/>
          </a:bodyPr>
          <a:lstStyle/>
          <a:p>
            <a:r>
              <a:rPr lang="ar-IQ" dirty="0" smtClean="0"/>
              <a:t>كان نظام التعليم في هذه الفترة يتميز </a:t>
            </a:r>
            <a:r>
              <a:rPr lang="ar-IQ" dirty="0" err="1" smtClean="0"/>
              <a:t>بي</a:t>
            </a:r>
            <a:r>
              <a:rPr lang="ar-IQ" dirty="0" smtClean="0"/>
              <a:t>:</a:t>
            </a:r>
          </a:p>
          <a:p>
            <a:r>
              <a:rPr lang="ar-IQ" dirty="0" smtClean="0"/>
              <a:t>-وجود الكتاتيب لتعليم مبادئ القراءة والكتابة.</a:t>
            </a:r>
          </a:p>
          <a:p>
            <a:r>
              <a:rPr lang="ar-IQ" dirty="0" smtClean="0"/>
              <a:t>-مدارس المساجد:</a:t>
            </a:r>
          </a:p>
          <a:p>
            <a:r>
              <a:rPr lang="ar-IQ" dirty="0" smtClean="0"/>
              <a:t>-التعليم العالي في الأزهر</a:t>
            </a:r>
          </a:p>
          <a:p>
            <a:r>
              <a:rPr lang="ar-IQ" dirty="0" smtClean="0"/>
              <a:t>التعليم الحرفي</a:t>
            </a:r>
          </a:p>
          <a:p>
            <a:r>
              <a:rPr lang="ar-IQ" dirty="0" smtClean="0"/>
              <a:t>-التعليم في المدارس</a:t>
            </a:r>
          </a:p>
          <a:p>
            <a:endParaRPr lang="ar-IQ" dirty="0" smtClean="0"/>
          </a:p>
          <a:p>
            <a:endParaRPr lang="ar-IQ" dirty="0" smtClean="0"/>
          </a:p>
          <a:p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312"/>
    </mc:Choice>
    <mc:Fallback>
      <p:transition spd="slow" advTm="196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928670"/>
            <a:ext cx="7851648" cy="1143008"/>
          </a:xfrm>
        </p:spPr>
        <p:txBody>
          <a:bodyPr>
            <a:normAutofit/>
          </a:bodyPr>
          <a:lstStyle/>
          <a:p>
            <a:pPr algn="ctr"/>
            <a:r>
              <a:rPr lang="ar-IQ" dirty="0" smtClean="0"/>
              <a:t>التعليم في عهد المماليك</a:t>
            </a:r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33400" y="2428868"/>
            <a:ext cx="7854696" cy="2552268"/>
          </a:xfrm>
        </p:spPr>
        <p:txBody>
          <a:bodyPr/>
          <a:lstStyle/>
          <a:p>
            <a:r>
              <a:rPr lang="ar-IQ" dirty="0" smtClean="0"/>
              <a:t>تعليم خاص بالمماليك هو تعليم متميز</a:t>
            </a:r>
          </a:p>
          <a:p>
            <a:r>
              <a:rPr lang="ar-IQ" dirty="0" smtClean="0"/>
              <a:t>تعليم عام للمصريين هو تعليم أقل </a:t>
            </a:r>
            <a:r>
              <a:rPr lang="ar-IQ" dirty="0" err="1" smtClean="0"/>
              <a:t>تميزأً</a:t>
            </a:r>
            <a:r>
              <a:rPr lang="ar-IQ" dirty="0" smtClean="0"/>
              <a:t> من خلال الكتاتيب والمدارس والتعليم في الأزهر والتعليم الحرفي</a:t>
            </a:r>
          </a:p>
          <a:p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63"/>
    </mc:Choice>
    <mc:Fallback>
      <p:transition spd="slow" advTm="100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928670"/>
            <a:ext cx="7851648" cy="1143008"/>
          </a:xfrm>
        </p:spPr>
        <p:txBody>
          <a:bodyPr>
            <a:normAutofit/>
          </a:bodyPr>
          <a:lstStyle/>
          <a:p>
            <a:pPr algn="ctr"/>
            <a:r>
              <a:rPr lang="ar-IQ" dirty="0" smtClean="0"/>
              <a:t>التعليم في مصر بعد الاحتلال العثماني</a:t>
            </a:r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33400" y="2428868"/>
            <a:ext cx="7854696" cy="2552268"/>
          </a:xfrm>
        </p:spPr>
        <p:txBody>
          <a:bodyPr>
            <a:normAutofit/>
          </a:bodyPr>
          <a:lstStyle/>
          <a:p>
            <a:r>
              <a:rPr lang="ar-IQ" dirty="0" smtClean="0"/>
              <a:t>العثمانيون قوم </a:t>
            </a:r>
            <a:r>
              <a:rPr lang="ar-IQ" dirty="0" err="1" smtClean="0"/>
              <a:t>اتو</a:t>
            </a:r>
            <a:r>
              <a:rPr lang="ar-IQ" dirty="0" smtClean="0"/>
              <a:t> من أسيا الصغرى وتمكنوا من الاستيلاء على السلطة في مصر وشهدت مصر من خلالهم اثأر سيئة جدا سواء من الناحية الاقتصادية أو التعليمية سواء بفرض الضرائب أو بفرض سلطتهم السياسية.</a:t>
            </a:r>
          </a:p>
          <a:p>
            <a:r>
              <a:rPr lang="ar-IQ" dirty="0" smtClean="0"/>
              <a:t>مع محاولتهم لفرض اللغة التركية علي التعليم إلا أنهم فشلوا في ذلك إلي أن جاءت الحملة الفرنسية علي مصر.</a:t>
            </a:r>
          </a:p>
          <a:p>
            <a:endParaRPr lang="ar-IQ" dirty="0" smtClean="0"/>
          </a:p>
          <a:p>
            <a:endParaRPr lang="ar-IQ" dirty="0" smtClean="0"/>
          </a:p>
          <a:p>
            <a:endParaRPr lang="ar-IQ" dirty="0" smtClean="0"/>
          </a:p>
          <a:p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525"/>
    </mc:Choice>
    <mc:Fallback>
      <p:transition spd="slow" advTm="174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928670"/>
            <a:ext cx="7851648" cy="1143008"/>
          </a:xfrm>
        </p:spPr>
        <p:txBody>
          <a:bodyPr>
            <a:normAutofit/>
          </a:bodyPr>
          <a:lstStyle/>
          <a:p>
            <a:pPr algn="ctr"/>
            <a:r>
              <a:rPr lang="ar-IQ" dirty="0" smtClean="0"/>
              <a:t>الحملة الفرنسية على مصر</a:t>
            </a:r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33400" y="2428868"/>
            <a:ext cx="7854696" cy="2552268"/>
          </a:xfrm>
        </p:spPr>
        <p:txBody>
          <a:bodyPr/>
          <a:lstStyle/>
          <a:p>
            <a:r>
              <a:rPr lang="ar-IQ" dirty="0" smtClean="0"/>
              <a:t>كان للحملة الفرنسية علي مصر تأثير كبير منها:</a:t>
            </a:r>
          </a:p>
          <a:p>
            <a:pPr>
              <a:buFontTx/>
              <a:buChar char="-"/>
            </a:pPr>
            <a:r>
              <a:rPr lang="ar-IQ" dirty="0" smtClean="0"/>
              <a:t>عرفة مصر فك رموز حجر رشيد</a:t>
            </a:r>
          </a:p>
          <a:p>
            <a:pPr>
              <a:buFontTx/>
              <a:buChar char="-"/>
            </a:pPr>
            <a:r>
              <a:rPr lang="ar-IQ" dirty="0" smtClean="0"/>
              <a:t>-تعلم المصريون الطباعة من خلالها.</a:t>
            </a:r>
          </a:p>
          <a:p>
            <a:pPr>
              <a:buFontTx/>
              <a:buChar char="-"/>
            </a:pPr>
            <a:r>
              <a:rPr lang="ar-IQ" dirty="0" smtClean="0"/>
              <a:t>قام العلماء بعمل دراسة لربط البحرين الأحمر والمتوسط</a:t>
            </a:r>
            <a:br>
              <a:rPr lang="ar-IQ" dirty="0" smtClean="0"/>
            </a:br>
            <a:r>
              <a:rPr lang="ar-IQ" dirty="0" smtClean="0"/>
              <a:t>- رسم خريطة صحيحة لمصر.</a:t>
            </a:r>
          </a:p>
          <a:p>
            <a:endParaRPr lang="ar-IQ" dirty="0" smtClean="0"/>
          </a:p>
          <a:p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556"/>
    </mc:Choice>
    <mc:Fallback>
      <p:transition spd="slow" advTm="118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81</TotalTime>
  <Words>190</Words>
  <Application>Microsoft Office PowerPoint</Application>
  <PresentationFormat>عرض على الشاشة (3:4)‏</PresentationFormat>
  <Paragraphs>29</Paragraphs>
  <Slides>5</Slides>
  <Notes>0</Notes>
  <HiddenSlides>0</HiddenSlides>
  <MMClips>5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</vt:i4>
      </vt:variant>
    </vt:vector>
  </HeadingPairs>
  <TitlesOfParts>
    <vt:vector size="6" baseType="lpstr">
      <vt:lpstr>تدفق</vt:lpstr>
      <vt:lpstr>نظام التعليم في مصر منذ الفتح العربي الإسلامي حتى نهاية القرن الثامن عشر</vt:lpstr>
      <vt:lpstr>التعليم في مصر بعد الفتح العربي الاسلامي</vt:lpstr>
      <vt:lpstr>التعليم في عهد المماليك</vt:lpstr>
      <vt:lpstr>التعليم في مصر بعد الاحتلال العثماني</vt:lpstr>
      <vt:lpstr>الحملة الفرنسية على مصر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وظائف الاسرة</dc:title>
  <dc:creator>win</dc:creator>
  <cp:lastModifiedBy>Vista Pro</cp:lastModifiedBy>
  <cp:revision>12</cp:revision>
  <dcterms:created xsi:type="dcterms:W3CDTF">2020-03-17T08:39:14Z</dcterms:created>
  <dcterms:modified xsi:type="dcterms:W3CDTF">2020-03-17T19:39:31Z</dcterms:modified>
</cp:coreProperties>
</file>