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0568-9490-4595-92E0-CC12F2C59D4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DCA1-030C-4F9D-84AF-B453A7153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0568-9490-4595-92E0-CC12F2C59D4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DCA1-030C-4F9D-84AF-B453A7153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0568-9490-4595-92E0-CC12F2C59D4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DCA1-030C-4F9D-84AF-B453A7153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0568-9490-4595-92E0-CC12F2C59D4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DCA1-030C-4F9D-84AF-B453A7153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0568-9490-4595-92E0-CC12F2C59D4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DCA1-030C-4F9D-84AF-B453A7153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0568-9490-4595-92E0-CC12F2C59D4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DCA1-030C-4F9D-84AF-B453A71533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0568-9490-4595-92E0-CC12F2C59D4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DCA1-030C-4F9D-84AF-B453A7153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0568-9490-4595-92E0-CC12F2C59D4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DCA1-030C-4F9D-84AF-B453A7153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0568-9490-4595-92E0-CC12F2C59D4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DCA1-030C-4F9D-84AF-B453A7153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0568-9490-4595-92E0-CC12F2C59D4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3ADCA1-030C-4F9D-84AF-B453A7153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0568-9490-4595-92E0-CC12F2C59D4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DCA1-030C-4F9D-84AF-B453A7153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18A0568-9490-4595-92E0-CC12F2C59D4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93ADCA1-030C-4F9D-84AF-B453A71533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529513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9" t="24466" r="12129" b="20585"/>
          <a:stretch/>
        </p:blipFill>
        <p:spPr bwMode="auto">
          <a:xfrm>
            <a:off x="1295400" y="1562100"/>
            <a:ext cx="6831013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44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9"/>
          <a:stretch/>
        </p:blipFill>
        <p:spPr bwMode="auto">
          <a:xfrm>
            <a:off x="1676400" y="38100"/>
            <a:ext cx="7238999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0" t="11362" r="18812" b="67260"/>
          <a:stretch/>
        </p:blipFill>
        <p:spPr bwMode="auto">
          <a:xfrm>
            <a:off x="1676401" y="4673600"/>
            <a:ext cx="7239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92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2614"/>
          <a:stretch/>
        </p:blipFill>
        <p:spPr bwMode="auto">
          <a:xfrm>
            <a:off x="1905000" y="152400"/>
            <a:ext cx="701039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7" t="53484" r="15462" b="17696"/>
          <a:stretch/>
        </p:blipFill>
        <p:spPr bwMode="auto">
          <a:xfrm>
            <a:off x="2260600" y="2667000"/>
            <a:ext cx="664209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30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4" t="82344" r="24454" b="12589"/>
          <a:stretch/>
        </p:blipFill>
        <p:spPr bwMode="auto">
          <a:xfrm>
            <a:off x="1447800" y="152400"/>
            <a:ext cx="67691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t="12192" r="16134" b="12273"/>
          <a:stretch/>
        </p:blipFill>
        <p:spPr bwMode="auto">
          <a:xfrm>
            <a:off x="1524000" y="533400"/>
            <a:ext cx="66675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97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7" t="12510" r="13474" b="18923"/>
          <a:stretch/>
        </p:blipFill>
        <p:spPr bwMode="auto">
          <a:xfrm>
            <a:off x="1676400" y="38100"/>
            <a:ext cx="72517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32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8" t="12036" r="12801" b="12747"/>
          <a:stretch/>
        </p:blipFill>
        <p:spPr bwMode="auto">
          <a:xfrm>
            <a:off x="1828800" y="76200"/>
            <a:ext cx="688975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11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3" t="12193" r="16387" b="33492"/>
          <a:stretch/>
        </p:blipFill>
        <p:spPr bwMode="auto">
          <a:xfrm>
            <a:off x="1524000" y="76200"/>
            <a:ext cx="74041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65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5" b="45368"/>
          <a:stretch/>
        </p:blipFill>
        <p:spPr bwMode="auto">
          <a:xfrm>
            <a:off x="685800" y="152400"/>
            <a:ext cx="764857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71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90" b="22605"/>
          <a:stretch/>
        </p:blipFill>
        <p:spPr bwMode="auto">
          <a:xfrm>
            <a:off x="990600" y="152400"/>
            <a:ext cx="76485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17" b="12273"/>
          <a:stretch/>
        </p:blipFill>
        <p:spPr bwMode="auto">
          <a:xfrm>
            <a:off x="990600" y="2546350"/>
            <a:ext cx="7648575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8" b="57759"/>
          <a:stretch/>
        </p:blipFill>
        <p:spPr bwMode="auto">
          <a:xfrm>
            <a:off x="838200" y="3429000"/>
            <a:ext cx="78009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57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45" r="16525"/>
          <a:stretch/>
        </p:blipFill>
        <p:spPr bwMode="auto">
          <a:xfrm>
            <a:off x="304800" y="76200"/>
            <a:ext cx="8305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3" r="16525" b="62787"/>
          <a:stretch/>
        </p:blipFill>
        <p:spPr bwMode="auto">
          <a:xfrm>
            <a:off x="304800" y="4114800"/>
            <a:ext cx="8305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15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8" t="27999" r="13396" b="14472"/>
          <a:stretch/>
        </p:blipFill>
        <p:spPr bwMode="auto">
          <a:xfrm>
            <a:off x="1524000" y="25400"/>
            <a:ext cx="7315201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6" t="12035" r="33497" b="71179"/>
          <a:stretch/>
        </p:blipFill>
        <p:spPr bwMode="auto">
          <a:xfrm>
            <a:off x="1676400" y="4838700"/>
            <a:ext cx="51054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55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9" t="19352" b="15837"/>
          <a:stretch/>
        </p:blipFill>
        <p:spPr bwMode="auto">
          <a:xfrm>
            <a:off x="1047750" y="12700"/>
            <a:ext cx="771525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59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2" t="12035" r="11456" b="12273"/>
          <a:stretch/>
        </p:blipFill>
        <p:spPr bwMode="auto">
          <a:xfrm>
            <a:off x="381000" y="-12700"/>
            <a:ext cx="8343900" cy="671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5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t="12193" r="14594" b="50435"/>
          <a:stretch/>
        </p:blipFill>
        <p:spPr bwMode="auto">
          <a:xfrm>
            <a:off x="1219200" y="38100"/>
            <a:ext cx="74168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42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96"/>
          <a:stretch/>
        </p:blipFill>
        <p:spPr bwMode="auto">
          <a:xfrm>
            <a:off x="1447800" y="0"/>
            <a:ext cx="7239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3" t="11678" r="15938" b="75337"/>
          <a:stretch/>
        </p:blipFill>
        <p:spPr bwMode="auto">
          <a:xfrm>
            <a:off x="1981200" y="3581400"/>
            <a:ext cx="6705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36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55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raoof</dc:creator>
  <cp:lastModifiedBy>raoof</cp:lastModifiedBy>
  <cp:revision>9</cp:revision>
  <dcterms:created xsi:type="dcterms:W3CDTF">2020-02-17T08:35:56Z</dcterms:created>
  <dcterms:modified xsi:type="dcterms:W3CDTF">2020-03-17T07:34:49Z</dcterms:modified>
</cp:coreProperties>
</file>