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23631" r="11646" b="10346"/>
          <a:stretch/>
        </p:blipFill>
        <p:spPr bwMode="auto">
          <a:xfrm>
            <a:off x="1600200" y="152400"/>
            <a:ext cx="731520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6"/>
          <a:stretch/>
        </p:blipFill>
        <p:spPr bwMode="auto">
          <a:xfrm>
            <a:off x="1752600" y="25400"/>
            <a:ext cx="7315201" cy="61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38118" r="11310" b="16283"/>
          <a:stretch/>
        </p:blipFill>
        <p:spPr bwMode="auto">
          <a:xfrm>
            <a:off x="1219200" y="76200"/>
            <a:ext cx="782320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83605" r="14337" b="8327"/>
          <a:stretch/>
        </p:blipFill>
        <p:spPr bwMode="auto">
          <a:xfrm>
            <a:off x="1371600" y="76200"/>
            <a:ext cx="7594601" cy="86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7363" r="13328" b="59388"/>
          <a:stretch/>
        </p:blipFill>
        <p:spPr bwMode="auto">
          <a:xfrm>
            <a:off x="1701799" y="939006"/>
            <a:ext cx="5638801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0492" r="15662" b="9396"/>
          <a:stretch/>
        </p:blipFill>
        <p:spPr bwMode="auto">
          <a:xfrm>
            <a:off x="1295400" y="76200"/>
            <a:ext cx="7696199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35"/>
          <a:stretch/>
        </p:blipFill>
        <p:spPr bwMode="auto">
          <a:xfrm>
            <a:off x="1295400" y="5435601"/>
            <a:ext cx="76962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15556" r="19718" b="35045"/>
          <a:stretch/>
        </p:blipFill>
        <p:spPr bwMode="auto">
          <a:xfrm>
            <a:off x="1569830" y="76200"/>
            <a:ext cx="7480301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8193" r="13832" b="38014"/>
          <a:stretch/>
        </p:blipFill>
        <p:spPr bwMode="auto">
          <a:xfrm>
            <a:off x="1447800" y="0"/>
            <a:ext cx="748030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0"/>
          <a:stretch/>
        </p:blipFill>
        <p:spPr bwMode="auto">
          <a:xfrm>
            <a:off x="1524000" y="152400"/>
            <a:ext cx="7327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7125" r="13496" b="63426"/>
          <a:stretch/>
        </p:blipFill>
        <p:spPr bwMode="auto">
          <a:xfrm>
            <a:off x="1524000" y="2971800"/>
            <a:ext cx="73279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0" r="7626"/>
          <a:stretch/>
        </p:blipFill>
        <p:spPr bwMode="auto">
          <a:xfrm>
            <a:off x="1828800" y="152400"/>
            <a:ext cx="7162802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59501" r="15409" b="10575"/>
          <a:stretch/>
        </p:blipFill>
        <p:spPr bwMode="auto">
          <a:xfrm>
            <a:off x="1701802" y="2641600"/>
            <a:ext cx="7289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7957" r="19718" b="39950"/>
          <a:stretch/>
        </p:blipFill>
        <p:spPr bwMode="auto">
          <a:xfrm>
            <a:off x="1676400" y="127000"/>
            <a:ext cx="7150101" cy="557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9"/>
          <a:stretch/>
        </p:blipFill>
        <p:spPr bwMode="auto">
          <a:xfrm>
            <a:off x="1676400" y="76200"/>
            <a:ext cx="73802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7244" r="10973" b="48107"/>
          <a:stretch/>
        </p:blipFill>
        <p:spPr bwMode="auto">
          <a:xfrm>
            <a:off x="1905000" y="2819400"/>
            <a:ext cx="71516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1019" r="14337" b="23527"/>
          <a:stretch/>
        </p:blipFill>
        <p:spPr bwMode="auto">
          <a:xfrm>
            <a:off x="2057400" y="0"/>
            <a:ext cx="7002462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75999" r="14126" b="8208"/>
          <a:stretch/>
        </p:blipFill>
        <p:spPr bwMode="auto">
          <a:xfrm>
            <a:off x="1828800" y="0"/>
            <a:ext cx="724693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8253" r="29472" b="56242"/>
          <a:stretch/>
        </p:blipFill>
        <p:spPr bwMode="auto">
          <a:xfrm>
            <a:off x="1600200" y="1447800"/>
            <a:ext cx="58674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6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43580" r="16082" b="9870"/>
          <a:stretch/>
        </p:blipFill>
        <p:spPr bwMode="auto">
          <a:xfrm>
            <a:off x="1828800" y="76200"/>
            <a:ext cx="71501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7838" r="18373" b="75300"/>
          <a:stretch/>
        </p:blipFill>
        <p:spPr bwMode="auto">
          <a:xfrm>
            <a:off x="1676400" y="4419600"/>
            <a:ext cx="730250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raoof</dc:creator>
  <cp:lastModifiedBy>raoof</cp:lastModifiedBy>
  <cp:revision>12</cp:revision>
  <dcterms:created xsi:type="dcterms:W3CDTF">2020-02-17T08:35:56Z</dcterms:created>
  <dcterms:modified xsi:type="dcterms:W3CDTF">2020-03-17T10:57:33Z</dcterms:modified>
</cp:coreProperties>
</file>